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85" r:id="rId5"/>
    <p:sldId id="259" r:id="rId6"/>
    <p:sldId id="291" r:id="rId7"/>
    <p:sldId id="292" r:id="rId8"/>
    <p:sldId id="293" r:id="rId9"/>
    <p:sldId id="294" r:id="rId10"/>
    <p:sldId id="295" r:id="rId11"/>
    <p:sldId id="297" r:id="rId12"/>
    <p:sldId id="286" r:id="rId13"/>
    <p:sldId id="287" r:id="rId14"/>
    <p:sldId id="288" r:id="rId15"/>
    <p:sldId id="289" r:id="rId16"/>
    <p:sldId id="290" r:id="rId17"/>
    <p:sldId id="280" r:id="rId18"/>
    <p:sldId id="281" r:id="rId19"/>
    <p:sldId id="282" r:id="rId20"/>
    <p:sldId id="283" r:id="rId21"/>
    <p:sldId id="284" r:id="rId22"/>
    <p:sldId id="29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E8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5821" autoAdjust="0"/>
  </p:normalViewPr>
  <p:slideViewPr>
    <p:cSldViewPr snapToGrid="0">
      <p:cViewPr varScale="1">
        <p:scale>
          <a:sx n="56" d="100"/>
          <a:sy n="56" d="100"/>
        </p:scale>
        <p:origin x="106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86C7B-80A8-4375-B9C9-427EE10B2E37}" type="doc">
      <dgm:prSet loTypeId="urn:microsoft.com/office/officeart/2005/8/layout/process3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696FC26-7968-401D-A245-86AB0C410503}">
      <dgm:prSet phldrT="[Text]"/>
      <dgm:spPr/>
      <dgm:t>
        <a:bodyPr/>
        <a:lstStyle/>
        <a:p>
          <a:r>
            <a:rPr lang="en-US" dirty="0"/>
            <a:t>Week 2-3 </a:t>
          </a:r>
        </a:p>
      </dgm:t>
    </dgm:pt>
    <dgm:pt modelId="{D64225A1-0190-4150-B882-D0FACD45F509}" type="parTrans" cxnId="{D7571530-7691-43E9-B5AC-791DCCF5E30B}">
      <dgm:prSet/>
      <dgm:spPr/>
      <dgm:t>
        <a:bodyPr/>
        <a:lstStyle/>
        <a:p>
          <a:endParaRPr lang="en-US"/>
        </a:p>
      </dgm:t>
    </dgm:pt>
    <dgm:pt modelId="{E6F84EA8-2693-4CA0-A8BD-19E10320A4E2}" type="sibTrans" cxnId="{D7571530-7691-43E9-B5AC-791DCCF5E30B}">
      <dgm:prSet/>
      <dgm:spPr/>
      <dgm:t>
        <a:bodyPr/>
        <a:lstStyle/>
        <a:p>
          <a:endParaRPr lang="en-US"/>
        </a:p>
      </dgm:t>
    </dgm:pt>
    <dgm:pt modelId="{D45453CF-D7C0-4081-84E5-39340FD06A99}">
      <dgm:prSet phldrT="[Text]"/>
      <dgm:spPr/>
      <dgm:t>
        <a:bodyPr/>
        <a:lstStyle/>
        <a:p>
          <a:r>
            <a:rPr lang="en-US" dirty="0"/>
            <a:t>Creating shared resources</a:t>
          </a:r>
        </a:p>
      </dgm:t>
    </dgm:pt>
    <dgm:pt modelId="{1E5BE8DB-4404-41EA-A127-285D61E02FAA}" type="parTrans" cxnId="{A1A28E46-A100-435A-8AB0-355709A7F3ED}">
      <dgm:prSet/>
      <dgm:spPr/>
      <dgm:t>
        <a:bodyPr/>
        <a:lstStyle/>
        <a:p>
          <a:endParaRPr lang="en-US"/>
        </a:p>
      </dgm:t>
    </dgm:pt>
    <dgm:pt modelId="{0BF405FE-52D1-4B11-A964-974B2713817C}" type="sibTrans" cxnId="{A1A28E46-A100-435A-8AB0-355709A7F3ED}">
      <dgm:prSet/>
      <dgm:spPr/>
      <dgm:t>
        <a:bodyPr/>
        <a:lstStyle/>
        <a:p>
          <a:endParaRPr lang="en-US"/>
        </a:p>
      </dgm:t>
    </dgm:pt>
    <dgm:pt modelId="{CCC651A1-BEA9-4A20-88B0-8B1E910AD8E8}">
      <dgm:prSet phldrT="[Text]"/>
      <dgm:spPr/>
      <dgm:t>
        <a:bodyPr/>
        <a:lstStyle/>
        <a:p>
          <a:r>
            <a:rPr lang="en-US" dirty="0"/>
            <a:t>Week 10-11</a:t>
          </a:r>
        </a:p>
      </dgm:t>
    </dgm:pt>
    <dgm:pt modelId="{DA0DCD62-40A6-4BC1-BBC5-DA7E473D4074}" type="parTrans" cxnId="{ECF44AB1-988C-4B76-B850-DD0E52022014}">
      <dgm:prSet/>
      <dgm:spPr/>
      <dgm:t>
        <a:bodyPr/>
        <a:lstStyle/>
        <a:p>
          <a:endParaRPr lang="en-US"/>
        </a:p>
      </dgm:t>
    </dgm:pt>
    <dgm:pt modelId="{187CD7D8-C0A3-4803-BB73-D612737C6DE9}" type="sibTrans" cxnId="{ECF44AB1-988C-4B76-B850-DD0E52022014}">
      <dgm:prSet/>
      <dgm:spPr/>
      <dgm:t>
        <a:bodyPr/>
        <a:lstStyle/>
        <a:p>
          <a:endParaRPr lang="en-US"/>
        </a:p>
      </dgm:t>
    </dgm:pt>
    <dgm:pt modelId="{7B080DDD-2C8A-4311-8ECD-F7690505FE05}">
      <dgm:prSet phldrT="[Text]"/>
      <dgm:spPr/>
      <dgm:t>
        <a:bodyPr/>
        <a:lstStyle/>
        <a:p>
          <a:r>
            <a:rPr lang="en-US" dirty="0"/>
            <a:t>UAT Debugging Sessions</a:t>
          </a:r>
        </a:p>
      </dgm:t>
    </dgm:pt>
    <dgm:pt modelId="{50D20E03-3857-46C0-AD5C-02A813C0C683}" type="parTrans" cxnId="{C7C5EAA7-36D3-456D-9794-23C5C84156CB}">
      <dgm:prSet/>
      <dgm:spPr/>
      <dgm:t>
        <a:bodyPr/>
        <a:lstStyle/>
        <a:p>
          <a:endParaRPr lang="en-US"/>
        </a:p>
      </dgm:t>
    </dgm:pt>
    <dgm:pt modelId="{B030AA10-DFF4-40EA-822F-036B2472DB37}" type="sibTrans" cxnId="{C7C5EAA7-36D3-456D-9794-23C5C84156CB}">
      <dgm:prSet/>
      <dgm:spPr/>
      <dgm:t>
        <a:bodyPr/>
        <a:lstStyle/>
        <a:p>
          <a:endParaRPr lang="en-US"/>
        </a:p>
      </dgm:t>
    </dgm:pt>
    <dgm:pt modelId="{FF78743C-7F40-4A22-B966-CE6726C08775}">
      <dgm:prSet phldrT="[Text]"/>
      <dgm:spPr/>
      <dgm:t>
        <a:bodyPr/>
        <a:lstStyle/>
        <a:p>
          <a:r>
            <a:rPr lang="en-US" dirty="0"/>
            <a:t>Week 12-13</a:t>
          </a:r>
        </a:p>
      </dgm:t>
    </dgm:pt>
    <dgm:pt modelId="{DD98C7F6-1AC8-4CC4-B98F-68742DF2217D}" type="parTrans" cxnId="{96AAE4C0-5783-4D46-A3CF-7A95534BD7C1}">
      <dgm:prSet/>
      <dgm:spPr/>
      <dgm:t>
        <a:bodyPr/>
        <a:lstStyle/>
        <a:p>
          <a:endParaRPr lang="en-US"/>
        </a:p>
      </dgm:t>
    </dgm:pt>
    <dgm:pt modelId="{EE8940C5-7966-4131-961B-7471AF62C1FD}" type="sibTrans" cxnId="{96AAE4C0-5783-4D46-A3CF-7A95534BD7C1}">
      <dgm:prSet/>
      <dgm:spPr/>
      <dgm:t>
        <a:bodyPr/>
        <a:lstStyle/>
        <a:p>
          <a:endParaRPr lang="en-US"/>
        </a:p>
      </dgm:t>
    </dgm:pt>
    <dgm:pt modelId="{8E01A25C-DB0F-469D-A828-111AC8247FA8}">
      <dgm:prSet phldrT="[Text]"/>
      <dgm:spPr/>
      <dgm:t>
        <a:bodyPr/>
        <a:lstStyle/>
        <a:p>
          <a:r>
            <a:rPr lang="en-US" dirty="0"/>
            <a:t>Preparation for final presentation</a:t>
          </a:r>
        </a:p>
      </dgm:t>
    </dgm:pt>
    <dgm:pt modelId="{255D6C85-4FB0-49A3-9546-962510D7EF29}" type="parTrans" cxnId="{54179BAE-37A3-4C25-88B6-88DDA99C11F8}">
      <dgm:prSet/>
      <dgm:spPr/>
      <dgm:t>
        <a:bodyPr/>
        <a:lstStyle/>
        <a:p>
          <a:endParaRPr lang="en-US"/>
        </a:p>
      </dgm:t>
    </dgm:pt>
    <dgm:pt modelId="{472D8FD4-8DFC-4894-8D16-DC64AFA279A1}" type="sibTrans" cxnId="{54179BAE-37A3-4C25-88B6-88DDA99C11F8}">
      <dgm:prSet/>
      <dgm:spPr/>
      <dgm:t>
        <a:bodyPr/>
        <a:lstStyle/>
        <a:p>
          <a:endParaRPr lang="en-US"/>
        </a:p>
      </dgm:t>
    </dgm:pt>
    <dgm:pt modelId="{405ADB9E-666B-4C02-86F3-84D372AD0C34}">
      <dgm:prSet/>
      <dgm:spPr/>
      <dgm:t>
        <a:bodyPr/>
        <a:lstStyle/>
        <a:p>
          <a:r>
            <a:rPr lang="en-US" dirty="0"/>
            <a:t>Week 4-5</a:t>
          </a:r>
        </a:p>
      </dgm:t>
    </dgm:pt>
    <dgm:pt modelId="{4971B797-FF1B-4341-ABF2-1834331FAE4C}" type="parTrans" cxnId="{63D880FC-9D1F-4E0A-9611-F65EA7531CB7}">
      <dgm:prSet/>
      <dgm:spPr/>
      <dgm:t>
        <a:bodyPr/>
        <a:lstStyle/>
        <a:p>
          <a:endParaRPr lang="en-US"/>
        </a:p>
      </dgm:t>
    </dgm:pt>
    <dgm:pt modelId="{D207B6A6-4101-403B-82F1-4858BFAAA79D}" type="sibTrans" cxnId="{63D880FC-9D1F-4E0A-9611-F65EA7531CB7}">
      <dgm:prSet/>
      <dgm:spPr/>
      <dgm:t>
        <a:bodyPr/>
        <a:lstStyle/>
        <a:p>
          <a:endParaRPr lang="en-US"/>
        </a:p>
      </dgm:t>
    </dgm:pt>
    <dgm:pt modelId="{806020E3-7B41-49A1-8B3E-0A75898FA0DA}">
      <dgm:prSet phldrT="[Text]"/>
      <dgm:spPr/>
      <dgm:t>
        <a:bodyPr/>
        <a:lstStyle/>
        <a:p>
          <a:r>
            <a:rPr lang="en-US" dirty="0"/>
            <a:t>Week 6-7</a:t>
          </a:r>
        </a:p>
      </dgm:t>
    </dgm:pt>
    <dgm:pt modelId="{348810C4-B640-49B2-AAA9-37F241A817E4}" type="parTrans" cxnId="{7B37BB6A-6C27-4519-AFA2-8F8A768BA8A1}">
      <dgm:prSet/>
      <dgm:spPr/>
      <dgm:t>
        <a:bodyPr/>
        <a:lstStyle/>
        <a:p>
          <a:endParaRPr lang="en-US"/>
        </a:p>
      </dgm:t>
    </dgm:pt>
    <dgm:pt modelId="{E52668C5-491E-4055-AB0E-1AA3F45DB424}" type="sibTrans" cxnId="{7B37BB6A-6C27-4519-AFA2-8F8A768BA8A1}">
      <dgm:prSet/>
      <dgm:spPr/>
      <dgm:t>
        <a:bodyPr/>
        <a:lstStyle/>
        <a:p>
          <a:endParaRPr lang="en-US"/>
        </a:p>
      </dgm:t>
    </dgm:pt>
    <dgm:pt modelId="{FC58E3B9-CF18-4D36-914B-0D3EEB9E22D2}">
      <dgm:prSet phldrT="[Text]"/>
      <dgm:spPr/>
      <dgm:t>
        <a:bodyPr/>
        <a:lstStyle/>
        <a:p>
          <a:r>
            <a:rPr lang="en-US" dirty="0"/>
            <a:t>Heatmap</a:t>
          </a:r>
        </a:p>
      </dgm:t>
    </dgm:pt>
    <dgm:pt modelId="{6A279074-4D50-450E-9CBE-AC76238E77B3}" type="parTrans" cxnId="{2EE2D950-3783-4FCB-BC88-FE471FC4CB89}">
      <dgm:prSet/>
      <dgm:spPr/>
      <dgm:t>
        <a:bodyPr/>
        <a:lstStyle/>
        <a:p>
          <a:endParaRPr lang="en-US"/>
        </a:p>
      </dgm:t>
    </dgm:pt>
    <dgm:pt modelId="{BB6C84EF-A512-48FA-93CB-607E66ABE972}" type="sibTrans" cxnId="{2EE2D950-3783-4FCB-BC88-FE471FC4CB89}">
      <dgm:prSet/>
      <dgm:spPr/>
      <dgm:t>
        <a:bodyPr/>
        <a:lstStyle/>
        <a:p>
          <a:endParaRPr lang="en-US"/>
        </a:p>
      </dgm:t>
    </dgm:pt>
    <dgm:pt modelId="{7D20D8DE-87A1-4966-BA89-7CFABFD7FDA1}">
      <dgm:prSet phldrT="[Text]"/>
      <dgm:spPr/>
      <dgm:t>
        <a:bodyPr/>
        <a:lstStyle/>
        <a:p>
          <a:r>
            <a:rPr lang="en-US" dirty="0"/>
            <a:t>Week 8-9</a:t>
          </a:r>
        </a:p>
      </dgm:t>
    </dgm:pt>
    <dgm:pt modelId="{EAF24EF0-B26A-40E1-B17C-F165597B716C}" type="parTrans" cxnId="{2E1B964A-F6F8-4C38-8C5F-5D6413544DBF}">
      <dgm:prSet/>
      <dgm:spPr/>
      <dgm:t>
        <a:bodyPr/>
        <a:lstStyle/>
        <a:p>
          <a:endParaRPr lang="en-US"/>
        </a:p>
      </dgm:t>
    </dgm:pt>
    <dgm:pt modelId="{B09347ED-6FCB-42B6-8DFB-04C12D9B8895}" type="sibTrans" cxnId="{2E1B964A-F6F8-4C38-8C5F-5D6413544DBF}">
      <dgm:prSet/>
      <dgm:spPr/>
      <dgm:t>
        <a:bodyPr/>
        <a:lstStyle/>
        <a:p>
          <a:endParaRPr lang="en-US"/>
        </a:p>
      </dgm:t>
    </dgm:pt>
    <dgm:pt modelId="{85039D74-ED27-447D-B634-BC3416534E68}">
      <dgm:prSet phldrT="[Text]"/>
      <dgm:spPr/>
      <dgm:t>
        <a:bodyPr/>
        <a:lstStyle/>
        <a:p>
          <a:r>
            <a:rPr lang="en-US" dirty="0"/>
            <a:t>Bootstrap Update</a:t>
          </a:r>
        </a:p>
      </dgm:t>
    </dgm:pt>
    <dgm:pt modelId="{F87013E8-CF2D-4B3A-A9EA-216407D19AAA}" type="parTrans" cxnId="{1A3C72A2-3CC3-43A9-9310-9FF5E858D602}">
      <dgm:prSet/>
      <dgm:spPr/>
      <dgm:t>
        <a:bodyPr/>
        <a:lstStyle/>
        <a:p>
          <a:endParaRPr lang="en-US"/>
        </a:p>
      </dgm:t>
    </dgm:pt>
    <dgm:pt modelId="{A56EBDFE-7061-4C9B-A7EA-949686DB0CF8}" type="sibTrans" cxnId="{1A3C72A2-3CC3-43A9-9310-9FF5E858D602}">
      <dgm:prSet/>
      <dgm:spPr/>
      <dgm:t>
        <a:bodyPr/>
        <a:lstStyle/>
        <a:p>
          <a:endParaRPr lang="en-US"/>
        </a:p>
      </dgm:t>
    </dgm:pt>
    <dgm:pt modelId="{7035DC73-FE0A-4F87-9CF9-D6AA02A9C09D}">
      <dgm:prSet phldrT="[Text]"/>
      <dgm:spPr/>
      <dgm:t>
        <a:bodyPr/>
        <a:lstStyle/>
        <a:p>
          <a:r>
            <a:rPr lang="en-US" dirty="0"/>
            <a:t>Download/ install tools</a:t>
          </a:r>
        </a:p>
      </dgm:t>
    </dgm:pt>
    <dgm:pt modelId="{C39021C0-F404-4B3F-B97F-07EBF02AD563}" type="parTrans" cxnId="{2F627CE7-5F1C-4F18-9AA4-D2B9A8B7DF35}">
      <dgm:prSet/>
      <dgm:spPr/>
      <dgm:t>
        <a:bodyPr/>
        <a:lstStyle/>
        <a:p>
          <a:endParaRPr lang="en-US"/>
        </a:p>
      </dgm:t>
    </dgm:pt>
    <dgm:pt modelId="{88318DD2-560D-48F0-ACAC-F61AEB51E52E}" type="sibTrans" cxnId="{2F627CE7-5F1C-4F18-9AA4-D2B9A8B7DF35}">
      <dgm:prSet/>
      <dgm:spPr/>
      <dgm:t>
        <a:bodyPr/>
        <a:lstStyle/>
        <a:p>
          <a:endParaRPr lang="en-US"/>
        </a:p>
      </dgm:t>
    </dgm:pt>
    <dgm:pt modelId="{C5D452DA-438E-4CB1-8A48-C009C0E4DD4E}">
      <dgm:prSet phldrT="[Text]"/>
      <dgm:spPr/>
      <dgm:t>
        <a:bodyPr/>
        <a:lstStyle/>
        <a:p>
          <a:r>
            <a:rPr lang="en-US" dirty="0"/>
            <a:t>Initial design of documents</a:t>
          </a:r>
        </a:p>
      </dgm:t>
    </dgm:pt>
    <dgm:pt modelId="{50EB8EEE-A21D-454A-B560-2840701A1A51}" type="parTrans" cxnId="{2D89EB65-32F7-46E5-B63A-1851A7EF6978}">
      <dgm:prSet/>
      <dgm:spPr/>
      <dgm:t>
        <a:bodyPr/>
        <a:lstStyle/>
        <a:p>
          <a:endParaRPr lang="en-US"/>
        </a:p>
      </dgm:t>
    </dgm:pt>
    <dgm:pt modelId="{17A99EA0-CFC8-4D2E-8A9B-94B85F56F43B}" type="sibTrans" cxnId="{2D89EB65-32F7-46E5-B63A-1851A7EF6978}">
      <dgm:prSet/>
      <dgm:spPr/>
      <dgm:t>
        <a:bodyPr/>
        <a:lstStyle/>
        <a:p>
          <a:endParaRPr lang="en-US"/>
        </a:p>
      </dgm:t>
    </dgm:pt>
    <dgm:pt modelId="{CB3DEEDA-2B72-4C69-ADA0-CE7BA330C737}">
      <dgm:prSet/>
      <dgm:spPr/>
      <dgm:t>
        <a:bodyPr/>
        <a:lstStyle/>
        <a:p>
          <a:r>
            <a:rPr lang="en-US" dirty="0"/>
            <a:t>Start Basic Location Report</a:t>
          </a:r>
        </a:p>
      </dgm:t>
    </dgm:pt>
    <dgm:pt modelId="{4813F9CC-6540-4630-BC80-D9175F605FE5}" type="parTrans" cxnId="{2BEAD29C-555B-4303-95A1-07FCA6850740}">
      <dgm:prSet/>
      <dgm:spPr/>
      <dgm:t>
        <a:bodyPr/>
        <a:lstStyle/>
        <a:p>
          <a:endParaRPr lang="en-US"/>
        </a:p>
      </dgm:t>
    </dgm:pt>
    <dgm:pt modelId="{7B0E2519-C275-4C1C-8720-0925D4E8C7D0}" type="sibTrans" cxnId="{2BEAD29C-555B-4303-95A1-07FCA6850740}">
      <dgm:prSet/>
      <dgm:spPr/>
      <dgm:t>
        <a:bodyPr/>
        <a:lstStyle/>
        <a:p>
          <a:endParaRPr lang="en-US"/>
        </a:p>
      </dgm:t>
    </dgm:pt>
    <dgm:pt modelId="{9B4FD8D9-C0D9-414C-B1BF-AE6159535D25}">
      <dgm:prSet/>
      <dgm:spPr/>
      <dgm:t>
        <a:bodyPr/>
        <a:lstStyle/>
        <a:p>
          <a:r>
            <a:rPr lang="en-US" dirty="0"/>
            <a:t>Login Forms</a:t>
          </a:r>
        </a:p>
      </dgm:t>
    </dgm:pt>
    <dgm:pt modelId="{1B9A39AD-1D7B-4CC4-B2AE-60327013A3FA}" type="parTrans" cxnId="{78FDC55A-4E47-4897-A881-D4982EE47A78}">
      <dgm:prSet/>
      <dgm:spPr/>
      <dgm:t>
        <a:bodyPr/>
        <a:lstStyle/>
        <a:p>
          <a:endParaRPr lang="en-US"/>
        </a:p>
      </dgm:t>
    </dgm:pt>
    <dgm:pt modelId="{9ED06EC2-A4DC-4216-B904-C64503F82255}" type="sibTrans" cxnId="{78FDC55A-4E47-4897-A881-D4982EE47A78}">
      <dgm:prSet/>
      <dgm:spPr/>
      <dgm:t>
        <a:bodyPr/>
        <a:lstStyle/>
        <a:p>
          <a:endParaRPr lang="en-US"/>
        </a:p>
      </dgm:t>
    </dgm:pt>
    <dgm:pt modelId="{B345A338-549B-437A-90B5-8FB845440075}">
      <dgm:prSet phldrT="[Text]"/>
      <dgm:spPr/>
      <dgm:t>
        <a:bodyPr/>
        <a:lstStyle/>
        <a:p>
          <a:r>
            <a:rPr lang="en-US" dirty="0"/>
            <a:t>Automatic Group Detection</a:t>
          </a:r>
        </a:p>
      </dgm:t>
    </dgm:pt>
    <dgm:pt modelId="{D7B98F9C-0AB0-4CF2-BF95-98DC4137E09B}" type="parTrans" cxnId="{50104BD8-441C-4786-A1D8-98845A029329}">
      <dgm:prSet/>
      <dgm:spPr/>
      <dgm:t>
        <a:bodyPr/>
        <a:lstStyle/>
        <a:p>
          <a:endParaRPr lang="en-US"/>
        </a:p>
      </dgm:t>
    </dgm:pt>
    <dgm:pt modelId="{1F8C487B-9742-474E-BED6-E0490E32846D}" type="sibTrans" cxnId="{50104BD8-441C-4786-A1D8-98845A029329}">
      <dgm:prSet/>
      <dgm:spPr/>
      <dgm:t>
        <a:bodyPr/>
        <a:lstStyle/>
        <a:p>
          <a:endParaRPr lang="en-US"/>
        </a:p>
      </dgm:t>
    </dgm:pt>
    <dgm:pt modelId="{FE4928DF-5BD0-45AB-8DF6-CB93D342B3ED}">
      <dgm:prSet phldrT="[Text]"/>
      <dgm:spPr/>
      <dgm:t>
        <a:bodyPr/>
        <a:lstStyle/>
        <a:p>
          <a:r>
            <a:rPr lang="en-US" dirty="0"/>
            <a:t>JSON Login</a:t>
          </a:r>
        </a:p>
      </dgm:t>
    </dgm:pt>
    <dgm:pt modelId="{6A405FAD-BEE4-40A7-A9D0-101E7142E4F1}" type="parTrans" cxnId="{B0F1C56D-D91D-4BD8-A42A-52FB5A12CBD1}">
      <dgm:prSet/>
      <dgm:spPr/>
      <dgm:t>
        <a:bodyPr/>
        <a:lstStyle/>
        <a:p>
          <a:endParaRPr lang="en-US"/>
        </a:p>
      </dgm:t>
    </dgm:pt>
    <dgm:pt modelId="{12B1917F-1BB6-4510-9A06-97992BDF9D3F}" type="sibTrans" cxnId="{B0F1C56D-D91D-4BD8-A42A-52FB5A12CBD1}">
      <dgm:prSet/>
      <dgm:spPr/>
      <dgm:t>
        <a:bodyPr/>
        <a:lstStyle/>
        <a:p>
          <a:endParaRPr lang="en-US"/>
        </a:p>
      </dgm:t>
    </dgm:pt>
    <dgm:pt modelId="{50B1AC1F-A2C7-4B34-86BA-4F74A9125388}">
      <dgm:prSet phldrT="[Text]"/>
      <dgm:spPr/>
      <dgm:t>
        <a:bodyPr/>
        <a:lstStyle/>
        <a:p>
          <a:r>
            <a:rPr lang="en-US" dirty="0"/>
            <a:t>Buffer</a:t>
          </a:r>
        </a:p>
      </dgm:t>
    </dgm:pt>
    <dgm:pt modelId="{1F443F84-21F8-4B2F-8239-958D3E893DCE}" type="parTrans" cxnId="{E834A185-65B1-4EE5-814D-B8BF9003611F}">
      <dgm:prSet/>
      <dgm:spPr/>
      <dgm:t>
        <a:bodyPr/>
        <a:lstStyle/>
        <a:p>
          <a:endParaRPr lang="en-US"/>
        </a:p>
      </dgm:t>
    </dgm:pt>
    <dgm:pt modelId="{3F699B99-C034-41D6-9371-E45CA347E789}" type="sibTrans" cxnId="{E834A185-65B1-4EE5-814D-B8BF9003611F}">
      <dgm:prSet/>
      <dgm:spPr/>
      <dgm:t>
        <a:bodyPr/>
        <a:lstStyle/>
        <a:p>
          <a:endParaRPr lang="en-US"/>
        </a:p>
      </dgm:t>
    </dgm:pt>
    <dgm:pt modelId="{50D2D22F-388D-491F-8342-D4A2D2BF0159}" type="pres">
      <dgm:prSet presAssocID="{77586C7B-80A8-4375-B9C9-427EE10B2E37}" presName="linearFlow" presStyleCnt="0">
        <dgm:presLayoutVars>
          <dgm:dir/>
          <dgm:animLvl val="lvl"/>
          <dgm:resizeHandles val="exact"/>
        </dgm:presLayoutVars>
      </dgm:prSet>
      <dgm:spPr/>
    </dgm:pt>
    <dgm:pt modelId="{8F855868-AA97-4B23-8F2C-2CDD97B9A8B9}" type="pres">
      <dgm:prSet presAssocID="{B696FC26-7968-401D-A245-86AB0C410503}" presName="composite" presStyleCnt="0"/>
      <dgm:spPr/>
    </dgm:pt>
    <dgm:pt modelId="{1BF1E65D-756F-498C-AE38-D56459AB66B4}" type="pres">
      <dgm:prSet presAssocID="{B696FC26-7968-401D-A245-86AB0C410503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5700EB8-FDD4-4CC1-BB84-CE22E3D411B5}" type="pres">
      <dgm:prSet presAssocID="{B696FC26-7968-401D-A245-86AB0C410503}" presName="parSh" presStyleLbl="node1" presStyleIdx="0" presStyleCnt="6"/>
      <dgm:spPr/>
    </dgm:pt>
    <dgm:pt modelId="{14B47472-BAEA-4EF3-A224-9B368E346847}" type="pres">
      <dgm:prSet presAssocID="{B696FC26-7968-401D-A245-86AB0C410503}" presName="desTx" presStyleLbl="fgAcc1" presStyleIdx="0" presStyleCnt="6">
        <dgm:presLayoutVars>
          <dgm:bulletEnabled val="1"/>
        </dgm:presLayoutVars>
      </dgm:prSet>
      <dgm:spPr/>
    </dgm:pt>
    <dgm:pt modelId="{B62D9250-2F27-4753-BFE9-6146C9DDE78E}" type="pres">
      <dgm:prSet presAssocID="{E6F84EA8-2693-4CA0-A8BD-19E10320A4E2}" presName="sibTrans" presStyleLbl="sibTrans2D1" presStyleIdx="0" presStyleCnt="5"/>
      <dgm:spPr/>
    </dgm:pt>
    <dgm:pt modelId="{C14BFD89-8FF9-4E75-8D10-EBD997441EF2}" type="pres">
      <dgm:prSet presAssocID="{E6F84EA8-2693-4CA0-A8BD-19E10320A4E2}" presName="connTx" presStyleLbl="sibTrans2D1" presStyleIdx="0" presStyleCnt="5"/>
      <dgm:spPr/>
    </dgm:pt>
    <dgm:pt modelId="{4B2F36AA-0280-40F8-A0AB-B299B11D55F4}" type="pres">
      <dgm:prSet presAssocID="{405ADB9E-666B-4C02-86F3-84D372AD0C34}" presName="composite" presStyleCnt="0"/>
      <dgm:spPr/>
    </dgm:pt>
    <dgm:pt modelId="{9A830337-278F-4474-8A17-83722F1B4A6F}" type="pres">
      <dgm:prSet presAssocID="{405ADB9E-666B-4C02-86F3-84D372AD0C34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65D0A87-B62F-406B-BDBD-FB5ADFE9C370}" type="pres">
      <dgm:prSet presAssocID="{405ADB9E-666B-4C02-86F3-84D372AD0C34}" presName="parSh" presStyleLbl="node1" presStyleIdx="1" presStyleCnt="6"/>
      <dgm:spPr/>
    </dgm:pt>
    <dgm:pt modelId="{78C9FCE1-6BC0-40F6-A4D0-2F54193BEA26}" type="pres">
      <dgm:prSet presAssocID="{405ADB9E-666B-4C02-86F3-84D372AD0C34}" presName="desTx" presStyleLbl="fgAcc1" presStyleIdx="1" presStyleCnt="6">
        <dgm:presLayoutVars>
          <dgm:bulletEnabled val="1"/>
        </dgm:presLayoutVars>
      </dgm:prSet>
      <dgm:spPr/>
    </dgm:pt>
    <dgm:pt modelId="{8F28A501-AB21-4311-BEB6-C0FD4107A15B}" type="pres">
      <dgm:prSet presAssocID="{D207B6A6-4101-403B-82F1-4858BFAAA79D}" presName="sibTrans" presStyleLbl="sibTrans2D1" presStyleIdx="1" presStyleCnt="5"/>
      <dgm:spPr/>
    </dgm:pt>
    <dgm:pt modelId="{61AF1DD2-30A0-46D1-B0C9-F17A68BE0D0B}" type="pres">
      <dgm:prSet presAssocID="{D207B6A6-4101-403B-82F1-4858BFAAA79D}" presName="connTx" presStyleLbl="sibTrans2D1" presStyleIdx="1" presStyleCnt="5"/>
      <dgm:spPr/>
    </dgm:pt>
    <dgm:pt modelId="{2E6DCA19-B1B7-41C1-B68E-9DEFB0980C1F}" type="pres">
      <dgm:prSet presAssocID="{806020E3-7B41-49A1-8B3E-0A75898FA0DA}" presName="composite" presStyleCnt="0"/>
      <dgm:spPr/>
    </dgm:pt>
    <dgm:pt modelId="{EC3C6A6B-C674-43BD-927A-373B8F878D2E}" type="pres">
      <dgm:prSet presAssocID="{806020E3-7B41-49A1-8B3E-0A75898FA0DA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8EACBFA-382D-4A10-88C0-9C48EA6529A8}" type="pres">
      <dgm:prSet presAssocID="{806020E3-7B41-49A1-8B3E-0A75898FA0DA}" presName="parSh" presStyleLbl="node1" presStyleIdx="2" presStyleCnt="6"/>
      <dgm:spPr/>
    </dgm:pt>
    <dgm:pt modelId="{B9E89135-11F5-4064-BB18-592FF084082B}" type="pres">
      <dgm:prSet presAssocID="{806020E3-7B41-49A1-8B3E-0A75898FA0DA}" presName="desTx" presStyleLbl="fgAcc1" presStyleIdx="2" presStyleCnt="6">
        <dgm:presLayoutVars>
          <dgm:bulletEnabled val="1"/>
        </dgm:presLayoutVars>
      </dgm:prSet>
      <dgm:spPr/>
    </dgm:pt>
    <dgm:pt modelId="{2AED82A8-30B7-4766-89EF-60FF09E2EDC1}" type="pres">
      <dgm:prSet presAssocID="{E52668C5-491E-4055-AB0E-1AA3F45DB424}" presName="sibTrans" presStyleLbl="sibTrans2D1" presStyleIdx="2" presStyleCnt="5"/>
      <dgm:spPr/>
    </dgm:pt>
    <dgm:pt modelId="{CC5E83F5-0922-4019-AC4C-EC4C31144FB4}" type="pres">
      <dgm:prSet presAssocID="{E52668C5-491E-4055-AB0E-1AA3F45DB424}" presName="connTx" presStyleLbl="sibTrans2D1" presStyleIdx="2" presStyleCnt="5"/>
      <dgm:spPr/>
    </dgm:pt>
    <dgm:pt modelId="{4D472C1B-4711-43E7-8167-EBA5B45B866E}" type="pres">
      <dgm:prSet presAssocID="{7D20D8DE-87A1-4966-BA89-7CFABFD7FDA1}" presName="composite" presStyleCnt="0"/>
      <dgm:spPr/>
    </dgm:pt>
    <dgm:pt modelId="{80AF09C5-D1B0-40F0-8098-52BF51A96C17}" type="pres">
      <dgm:prSet presAssocID="{7D20D8DE-87A1-4966-BA89-7CFABFD7FDA1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F7186D47-0FDF-4D53-95AB-2DBFE2998667}" type="pres">
      <dgm:prSet presAssocID="{7D20D8DE-87A1-4966-BA89-7CFABFD7FDA1}" presName="parSh" presStyleLbl="node1" presStyleIdx="3" presStyleCnt="6"/>
      <dgm:spPr/>
    </dgm:pt>
    <dgm:pt modelId="{E29E11D6-DBE1-4AE5-8BED-5C084CB3CC13}" type="pres">
      <dgm:prSet presAssocID="{7D20D8DE-87A1-4966-BA89-7CFABFD7FDA1}" presName="desTx" presStyleLbl="fgAcc1" presStyleIdx="3" presStyleCnt="6">
        <dgm:presLayoutVars>
          <dgm:bulletEnabled val="1"/>
        </dgm:presLayoutVars>
      </dgm:prSet>
      <dgm:spPr/>
    </dgm:pt>
    <dgm:pt modelId="{28D172E4-20EC-4833-8D7A-375255EB7D77}" type="pres">
      <dgm:prSet presAssocID="{B09347ED-6FCB-42B6-8DFB-04C12D9B8895}" presName="sibTrans" presStyleLbl="sibTrans2D1" presStyleIdx="3" presStyleCnt="5"/>
      <dgm:spPr/>
    </dgm:pt>
    <dgm:pt modelId="{4CC3F3D1-5F5D-4103-AED4-AF25DF702EB1}" type="pres">
      <dgm:prSet presAssocID="{B09347ED-6FCB-42B6-8DFB-04C12D9B8895}" presName="connTx" presStyleLbl="sibTrans2D1" presStyleIdx="3" presStyleCnt="5"/>
      <dgm:spPr/>
    </dgm:pt>
    <dgm:pt modelId="{7E5B7664-1076-4ACE-B762-C7FBDD731887}" type="pres">
      <dgm:prSet presAssocID="{CCC651A1-BEA9-4A20-88B0-8B1E910AD8E8}" presName="composite" presStyleCnt="0"/>
      <dgm:spPr/>
    </dgm:pt>
    <dgm:pt modelId="{B0B2933A-34E2-4757-A3BB-04B1156C02A1}" type="pres">
      <dgm:prSet presAssocID="{CCC651A1-BEA9-4A20-88B0-8B1E910AD8E8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61404DB-BC0C-4483-907E-BEB86E9EA191}" type="pres">
      <dgm:prSet presAssocID="{CCC651A1-BEA9-4A20-88B0-8B1E910AD8E8}" presName="parSh" presStyleLbl="node1" presStyleIdx="4" presStyleCnt="6"/>
      <dgm:spPr/>
    </dgm:pt>
    <dgm:pt modelId="{80C69CEF-CB5B-4A40-846A-8B2BD62F1568}" type="pres">
      <dgm:prSet presAssocID="{CCC651A1-BEA9-4A20-88B0-8B1E910AD8E8}" presName="desTx" presStyleLbl="fgAcc1" presStyleIdx="4" presStyleCnt="6">
        <dgm:presLayoutVars>
          <dgm:bulletEnabled val="1"/>
        </dgm:presLayoutVars>
      </dgm:prSet>
      <dgm:spPr/>
    </dgm:pt>
    <dgm:pt modelId="{603EF15C-CAD4-4F21-BF20-3B58F4063BEA}" type="pres">
      <dgm:prSet presAssocID="{187CD7D8-C0A3-4803-BB73-D612737C6DE9}" presName="sibTrans" presStyleLbl="sibTrans2D1" presStyleIdx="4" presStyleCnt="5"/>
      <dgm:spPr/>
    </dgm:pt>
    <dgm:pt modelId="{ADC5DAFB-64BC-4E4D-8EF0-5648CADEC533}" type="pres">
      <dgm:prSet presAssocID="{187CD7D8-C0A3-4803-BB73-D612737C6DE9}" presName="connTx" presStyleLbl="sibTrans2D1" presStyleIdx="4" presStyleCnt="5"/>
      <dgm:spPr/>
    </dgm:pt>
    <dgm:pt modelId="{78F38C6C-C98C-486E-98DC-447E08CBB284}" type="pres">
      <dgm:prSet presAssocID="{FF78743C-7F40-4A22-B966-CE6726C08775}" presName="composite" presStyleCnt="0"/>
      <dgm:spPr/>
    </dgm:pt>
    <dgm:pt modelId="{92F04B9C-9560-4994-ADAD-F48B7ACF21F8}" type="pres">
      <dgm:prSet presAssocID="{FF78743C-7F40-4A22-B966-CE6726C08775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9333426-139C-4545-8DDE-F92EF6671E0A}" type="pres">
      <dgm:prSet presAssocID="{FF78743C-7F40-4A22-B966-CE6726C08775}" presName="parSh" presStyleLbl="node1" presStyleIdx="5" presStyleCnt="6"/>
      <dgm:spPr/>
    </dgm:pt>
    <dgm:pt modelId="{3EE4758F-1591-43C7-B28A-10134786FA68}" type="pres">
      <dgm:prSet presAssocID="{FF78743C-7F40-4A22-B966-CE6726C08775}" presName="desTx" presStyleLbl="fgAcc1" presStyleIdx="5" presStyleCnt="6">
        <dgm:presLayoutVars>
          <dgm:bulletEnabled val="1"/>
        </dgm:presLayoutVars>
      </dgm:prSet>
      <dgm:spPr/>
    </dgm:pt>
  </dgm:ptLst>
  <dgm:cxnLst>
    <dgm:cxn modelId="{93768A1C-3106-42C1-98D0-82ECC64F3116}" type="presOf" srcId="{B09347ED-6FCB-42B6-8DFB-04C12D9B8895}" destId="{28D172E4-20EC-4833-8D7A-375255EB7D77}" srcOrd="0" destOrd="0" presId="urn:microsoft.com/office/officeart/2005/8/layout/process3"/>
    <dgm:cxn modelId="{7B63C920-BA0E-441F-87DF-09EE5062F8FD}" type="presOf" srcId="{D45453CF-D7C0-4081-84E5-39340FD06A99}" destId="{14B47472-BAEA-4EF3-A224-9B368E346847}" srcOrd="0" destOrd="0" presId="urn:microsoft.com/office/officeart/2005/8/layout/process3"/>
    <dgm:cxn modelId="{D7571530-7691-43E9-B5AC-791DCCF5E30B}" srcId="{77586C7B-80A8-4375-B9C9-427EE10B2E37}" destId="{B696FC26-7968-401D-A245-86AB0C410503}" srcOrd="0" destOrd="0" parTransId="{D64225A1-0190-4150-B882-D0FACD45F509}" sibTransId="{E6F84EA8-2693-4CA0-A8BD-19E10320A4E2}"/>
    <dgm:cxn modelId="{2F40F433-9B47-441B-A49A-E1CC089DBEF3}" type="presOf" srcId="{B696FC26-7968-401D-A245-86AB0C410503}" destId="{F5700EB8-FDD4-4CC1-BB84-CE22E3D411B5}" srcOrd="1" destOrd="0" presId="urn:microsoft.com/office/officeart/2005/8/layout/process3"/>
    <dgm:cxn modelId="{DC38E638-BAF3-451F-9CD8-1BBBBCCC207F}" type="presOf" srcId="{B345A338-549B-437A-90B5-8FB845440075}" destId="{B9E89135-11F5-4064-BB18-592FF084082B}" srcOrd="0" destOrd="1" presId="urn:microsoft.com/office/officeart/2005/8/layout/process3"/>
    <dgm:cxn modelId="{DDAFD93A-C6C8-4742-8BD9-F91EAF687089}" type="presOf" srcId="{7B080DDD-2C8A-4311-8ECD-F7690505FE05}" destId="{80C69CEF-CB5B-4A40-846A-8B2BD62F1568}" srcOrd="0" destOrd="0" presId="urn:microsoft.com/office/officeart/2005/8/layout/process3"/>
    <dgm:cxn modelId="{19FD845F-6E96-4C15-83EB-2775B2A9B2C0}" type="presOf" srcId="{FC58E3B9-CF18-4D36-914B-0D3EEB9E22D2}" destId="{B9E89135-11F5-4064-BB18-592FF084082B}" srcOrd="0" destOrd="0" presId="urn:microsoft.com/office/officeart/2005/8/layout/process3"/>
    <dgm:cxn modelId="{51135D42-DDA1-4E24-A361-9ECFF13CB728}" type="presOf" srcId="{B09347ED-6FCB-42B6-8DFB-04C12D9B8895}" destId="{4CC3F3D1-5F5D-4103-AED4-AF25DF702EB1}" srcOrd="1" destOrd="0" presId="urn:microsoft.com/office/officeart/2005/8/layout/process3"/>
    <dgm:cxn modelId="{A1D0A445-C261-4A08-BD84-401C46E48C10}" type="presOf" srcId="{E52668C5-491E-4055-AB0E-1AA3F45DB424}" destId="{2AED82A8-30B7-4766-89EF-60FF09E2EDC1}" srcOrd="0" destOrd="0" presId="urn:microsoft.com/office/officeart/2005/8/layout/process3"/>
    <dgm:cxn modelId="{2D89EB65-32F7-46E5-B63A-1851A7EF6978}" srcId="{B696FC26-7968-401D-A245-86AB0C410503}" destId="{C5D452DA-438E-4CB1-8A48-C009C0E4DD4E}" srcOrd="2" destOrd="0" parTransId="{50EB8EEE-A21D-454A-B560-2840701A1A51}" sibTransId="{17A99EA0-CFC8-4D2E-8A9B-94B85F56F43B}"/>
    <dgm:cxn modelId="{A1A28E46-A100-435A-8AB0-355709A7F3ED}" srcId="{B696FC26-7968-401D-A245-86AB0C410503}" destId="{D45453CF-D7C0-4081-84E5-39340FD06A99}" srcOrd="0" destOrd="0" parTransId="{1E5BE8DB-4404-41EA-A127-285D61E02FAA}" sibTransId="{0BF405FE-52D1-4B11-A964-974B2713817C}"/>
    <dgm:cxn modelId="{4A68B069-23D6-4BDA-85A7-AD10D2B8A6ED}" type="presOf" srcId="{405ADB9E-666B-4C02-86F3-84D372AD0C34}" destId="{9A830337-278F-4474-8A17-83722F1B4A6F}" srcOrd="0" destOrd="0" presId="urn:microsoft.com/office/officeart/2005/8/layout/process3"/>
    <dgm:cxn modelId="{2E1B964A-F6F8-4C38-8C5F-5D6413544DBF}" srcId="{77586C7B-80A8-4375-B9C9-427EE10B2E37}" destId="{7D20D8DE-87A1-4966-BA89-7CFABFD7FDA1}" srcOrd="3" destOrd="0" parTransId="{EAF24EF0-B26A-40E1-B17C-F165597B716C}" sibTransId="{B09347ED-6FCB-42B6-8DFB-04C12D9B8895}"/>
    <dgm:cxn modelId="{7B37BB6A-6C27-4519-AFA2-8F8A768BA8A1}" srcId="{77586C7B-80A8-4375-B9C9-427EE10B2E37}" destId="{806020E3-7B41-49A1-8B3E-0A75898FA0DA}" srcOrd="2" destOrd="0" parTransId="{348810C4-B640-49B2-AAA9-37F241A817E4}" sibTransId="{E52668C5-491E-4055-AB0E-1AA3F45DB424}"/>
    <dgm:cxn modelId="{6590FF4B-76CE-46B6-9B42-CC0B6AA3D239}" type="presOf" srcId="{FF78743C-7F40-4A22-B966-CE6726C08775}" destId="{92F04B9C-9560-4994-ADAD-F48B7ACF21F8}" srcOrd="0" destOrd="0" presId="urn:microsoft.com/office/officeart/2005/8/layout/process3"/>
    <dgm:cxn modelId="{B0F1C56D-D91D-4BD8-A42A-52FB5A12CBD1}" srcId="{7D20D8DE-87A1-4966-BA89-7CFABFD7FDA1}" destId="{FE4928DF-5BD0-45AB-8DF6-CB93D342B3ED}" srcOrd="1" destOrd="0" parTransId="{6A405FAD-BEE4-40A7-A9D0-101E7142E4F1}" sibTransId="{12B1917F-1BB6-4510-9A06-97992BDF9D3F}"/>
    <dgm:cxn modelId="{CD310F6E-4C2B-477E-8FD0-259A2BECEE25}" type="presOf" srcId="{187CD7D8-C0A3-4803-BB73-D612737C6DE9}" destId="{603EF15C-CAD4-4F21-BF20-3B58F4063BEA}" srcOrd="0" destOrd="0" presId="urn:microsoft.com/office/officeart/2005/8/layout/process3"/>
    <dgm:cxn modelId="{2EE2D950-3783-4FCB-BC88-FE471FC4CB89}" srcId="{806020E3-7B41-49A1-8B3E-0A75898FA0DA}" destId="{FC58E3B9-CF18-4D36-914B-0D3EEB9E22D2}" srcOrd="0" destOrd="0" parTransId="{6A279074-4D50-450E-9CBE-AC76238E77B3}" sibTransId="{BB6C84EF-A512-48FA-93CB-607E66ABE972}"/>
    <dgm:cxn modelId="{67607171-9711-4918-960F-2341BDCACD32}" type="presOf" srcId="{187CD7D8-C0A3-4803-BB73-D612737C6DE9}" destId="{ADC5DAFB-64BC-4E4D-8EF0-5648CADEC533}" srcOrd="1" destOrd="0" presId="urn:microsoft.com/office/officeart/2005/8/layout/process3"/>
    <dgm:cxn modelId="{407E1D73-A7CE-4706-A359-8DCA0E414014}" type="presOf" srcId="{CB3DEEDA-2B72-4C69-ADA0-CE7BA330C737}" destId="{78C9FCE1-6BC0-40F6-A4D0-2F54193BEA26}" srcOrd="0" destOrd="0" presId="urn:microsoft.com/office/officeart/2005/8/layout/process3"/>
    <dgm:cxn modelId="{53822376-679E-480C-A585-BB692ED16DEC}" type="presOf" srcId="{7D20D8DE-87A1-4966-BA89-7CFABFD7FDA1}" destId="{80AF09C5-D1B0-40F0-8098-52BF51A96C17}" srcOrd="0" destOrd="0" presId="urn:microsoft.com/office/officeart/2005/8/layout/process3"/>
    <dgm:cxn modelId="{4F3EBC79-A301-4845-A02D-8B583C77C37C}" type="presOf" srcId="{D207B6A6-4101-403B-82F1-4858BFAAA79D}" destId="{8F28A501-AB21-4311-BEB6-C0FD4107A15B}" srcOrd="0" destOrd="0" presId="urn:microsoft.com/office/officeart/2005/8/layout/process3"/>
    <dgm:cxn modelId="{78FDC55A-4E47-4897-A881-D4982EE47A78}" srcId="{405ADB9E-666B-4C02-86F3-84D372AD0C34}" destId="{9B4FD8D9-C0D9-414C-B1BF-AE6159535D25}" srcOrd="1" destOrd="0" parTransId="{1B9A39AD-1D7B-4CC4-B2AE-60327013A3FA}" sibTransId="{9ED06EC2-A4DC-4216-B904-C64503F82255}"/>
    <dgm:cxn modelId="{909EFA7B-C2CD-406D-89D9-471EF42E6050}" type="presOf" srcId="{806020E3-7B41-49A1-8B3E-0A75898FA0DA}" destId="{EC3C6A6B-C674-43BD-927A-373B8F878D2E}" srcOrd="0" destOrd="0" presId="urn:microsoft.com/office/officeart/2005/8/layout/process3"/>
    <dgm:cxn modelId="{C1A0267C-BB76-4D4D-8696-086453F887EF}" type="presOf" srcId="{7035DC73-FE0A-4F87-9CF9-D6AA02A9C09D}" destId="{14B47472-BAEA-4EF3-A224-9B368E346847}" srcOrd="0" destOrd="1" presId="urn:microsoft.com/office/officeart/2005/8/layout/process3"/>
    <dgm:cxn modelId="{EB90DD7D-C828-4851-A9B0-AC2CF6E72F04}" type="presOf" srcId="{E6F84EA8-2693-4CA0-A8BD-19E10320A4E2}" destId="{C14BFD89-8FF9-4E75-8D10-EBD997441EF2}" srcOrd="1" destOrd="0" presId="urn:microsoft.com/office/officeart/2005/8/layout/process3"/>
    <dgm:cxn modelId="{C6266C7E-A613-443F-8FF1-F5EC84A835AE}" type="presOf" srcId="{E6F84EA8-2693-4CA0-A8BD-19E10320A4E2}" destId="{B62D9250-2F27-4753-BFE9-6146C9DDE78E}" srcOrd="0" destOrd="0" presId="urn:microsoft.com/office/officeart/2005/8/layout/process3"/>
    <dgm:cxn modelId="{D7E2FB7F-1E98-48A4-A345-F601DB369EFD}" type="presOf" srcId="{FE4928DF-5BD0-45AB-8DF6-CB93D342B3ED}" destId="{E29E11D6-DBE1-4AE5-8BED-5C084CB3CC13}" srcOrd="0" destOrd="1" presId="urn:microsoft.com/office/officeart/2005/8/layout/process3"/>
    <dgm:cxn modelId="{EF5EE882-724B-4DB4-9DEA-15ACBCCC64C0}" type="presOf" srcId="{405ADB9E-666B-4C02-86F3-84D372AD0C34}" destId="{B65D0A87-B62F-406B-BDBD-FB5ADFE9C370}" srcOrd="1" destOrd="0" presId="urn:microsoft.com/office/officeart/2005/8/layout/process3"/>
    <dgm:cxn modelId="{E834A185-65B1-4EE5-814D-B8BF9003611F}" srcId="{FF78743C-7F40-4A22-B966-CE6726C08775}" destId="{50B1AC1F-A2C7-4B34-86BA-4F74A9125388}" srcOrd="1" destOrd="0" parTransId="{1F443F84-21F8-4B2F-8239-958D3E893DCE}" sibTransId="{3F699B99-C034-41D6-9371-E45CA347E789}"/>
    <dgm:cxn modelId="{2E85108B-DF88-465B-A2D4-66179D91F8F0}" type="presOf" srcId="{E52668C5-491E-4055-AB0E-1AA3F45DB424}" destId="{CC5E83F5-0922-4019-AC4C-EC4C31144FB4}" srcOrd="1" destOrd="0" presId="urn:microsoft.com/office/officeart/2005/8/layout/process3"/>
    <dgm:cxn modelId="{2BEAD29C-555B-4303-95A1-07FCA6850740}" srcId="{405ADB9E-666B-4C02-86F3-84D372AD0C34}" destId="{CB3DEEDA-2B72-4C69-ADA0-CE7BA330C737}" srcOrd="0" destOrd="0" parTransId="{4813F9CC-6540-4630-BC80-D9175F605FE5}" sibTransId="{7B0E2519-C275-4C1C-8720-0925D4E8C7D0}"/>
    <dgm:cxn modelId="{1A3C72A2-3CC3-43A9-9310-9FF5E858D602}" srcId="{7D20D8DE-87A1-4966-BA89-7CFABFD7FDA1}" destId="{85039D74-ED27-447D-B634-BC3416534E68}" srcOrd="0" destOrd="0" parTransId="{F87013E8-CF2D-4B3A-A9EA-216407D19AAA}" sibTransId="{A56EBDFE-7061-4C9B-A7EA-949686DB0CF8}"/>
    <dgm:cxn modelId="{15CEA4A5-4E89-4B38-8248-8A3C20AA82C0}" type="presOf" srcId="{CCC651A1-BEA9-4A20-88B0-8B1E910AD8E8}" destId="{B0B2933A-34E2-4757-A3BB-04B1156C02A1}" srcOrd="0" destOrd="0" presId="urn:microsoft.com/office/officeart/2005/8/layout/process3"/>
    <dgm:cxn modelId="{C7C5EAA7-36D3-456D-9794-23C5C84156CB}" srcId="{CCC651A1-BEA9-4A20-88B0-8B1E910AD8E8}" destId="{7B080DDD-2C8A-4311-8ECD-F7690505FE05}" srcOrd="0" destOrd="0" parTransId="{50D20E03-3857-46C0-AD5C-02A813C0C683}" sibTransId="{B030AA10-DFF4-40EA-822F-036B2472DB37}"/>
    <dgm:cxn modelId="{54179BAE-37A3-4C25-88B6-88DDA99C11F8}" srcId="{FF78743C-7F40-4A22-B966-CE6726C08775}" destId="{8E01A25C-DB0F-469D-A828-111AC8247FA8}" srcOrd="0" destOrd="0" parTransId="{255D6C85-4FB0-49A3-9546-962510D7EF29}" sibTransId="{472D8FD4-8DFC-4894-8D16-DC64AFA279A1}"/>
    <dgm:cxn modelId="{ECF44AB1-988C-4B76-B850-DD0E52022014}" srcId="{77586C7B-80A8-4375-B9C9-427EE10B2E37}" destId="{CCC651A1-BEA9-4A20-88B0-8B1E910AD8E8}" srcOrd="4" destOrd="0" parTransId="{DA0DCD62-40A6-4BC1-BBC5-DA7E473D4074}" sibTransId="{187CD7D8-C0A3-4803-BB73-D612737C6DE9}"/>
    <dgm:cxn modelId="{9EA183B5-2716-4E42-8BD1-9A20578DD178}" type="presOf" srcId="{85039D74-ED27-447D-B634-BC3416534E68}" destId="{E29E11D6-DBE1-4AE5-8BED-5C084CB3CC13}" srcOrd="0" destOrd="0" presId="urn:microsoft.com/office/officeart/2005/8/layout/process3"/>
    <dgm:cxn modelId="{DF1801BB-431D-4491-9134-3C5C7B1EB8AE}" type="presOf" srcId="{C5D452DA-438E-4CB1-8A48-C009C0E4DD4E}" destId="{14B47472-BAEA-4EF3-A224-9B368E346847}" srcOrd="0" destOrd="2" presId="urn:microsoft.com/office/officeart/2005/8/layout/process3"/>
    <dgm:cxn modelId="{A2DB96BE-5108-4F92-9D06-77C284F9E1E1}" type="presOf" srcId="{D207B6A6-4101-403B-82F1-4858BFAAA79D}" destId="{61AF1DD2-30A0-46D1-B0C9-F17A68BE0D0B}" srcOrd="1" destOrd="0" presId="urn:microsoft.com/office/officeart/2005/8/layout/process3"/>
    <dgm:cxn modelId="{96AAE4C0-5783-4D46-A3CF-7A95534BD7C1}" srcId="{77586C7B-80A8-4375-B9C9-427EE10B2E37}" destId="{FF78743C-7F40-4A22-B966-CE6726C08775}" srcOrd="5" destOrd="0" parTransId="{DD98C7F6-1AC8-4CC4-B98F-68742DF2217D}" sibTransId="{EE8940C5-7966-4131-961B-7471AF62C1FD}"/>
    <dgm:cxn modelId="{4FE358C3-971F-40EB-8681-0D677184E168}" type="presOf" srcId="{8E01A25C-DB0F-469D-A828-111AC8247FA8}" destId="{3EE4758F-1591-43C7-B28A-10134786FA68}" srcOrd="0" destOrd="0" presId="urn:microsoft.com/office/officeart/2005/8/layout/process3"/>
    <dgm:cxn modelId="{6F4CAEC8-76E6-4B4A-A28F-13292F398E5D}" type="presOf" srcId="{7D20D8DE-87A1-4966-BA89-7CFABFD7FDA1}" destId="{F7186D47-0FDF-4D53-95AB-2DBFE2998667}" srcOrd="1" destOrd="0" presId="urn:microsoft.com/office/officeart/2005/8/layout/process3"/>
    <dgm:cxn modelId="{5514AAC9-AFC1-47A9-ADFE-8C29F3B3C2C0}" type="presOf" srcId="{CCC651A1-BEA9-4A20-88B0-8B1E910AD8E8}" destId="{161404DB-BC0C-4483-907E-BEB86E9EA191}" srcOrd="1" destOrd="0" presId="urn:microsoft.com/office/officeart/2005/8/layout/process3"/>
    <dgm:cxn modelId="{2A8747CF-53B0-4A74-87D7-08A9F9250EE0}" type="presOf" srcId="{77586C7B-80A8-4375-B9C9-427EE10B2E37}" destId="{50D2D22F-388D-491F-8342-D4A2D2BF0159}" srcOrd="0" destOrd="0" presId="urn:microsoft.com/office/officeart/2005/8/layout/process3"/>
    <dgm:cxn modelId="{50104BD8-441C-4786-A1D8-98845A029329}" srcId="{806020E3-7B41-49A1-8B3E-0A75898FA0DA}" destId="{B345A338-549B-437A-90B5-8FB845440075}" srcOrd="1" destOrd="0" parTransId="{D7B98F9C-0AB0-4CF2-BF95-98DC4137E09B}" sibTransId="{1F8C487B-9742-474E-BED6-E0490E32846D}"/>
    <dgm:cxn modelId="{64FEA8D8-7C38-4779-8C88-2B9E711236B8}" type="presOf" srcId="{50B1AC1F-A2C7-4B34-86BA-4F74A9125388}" destId="{3EE4758F-1591-43C7-B28A-10134786FA68}" srcOrd="0" destOrd="1" presId="urn:microsoft.com/office/officeart/2005/8/layout/process3"/>
    <dgm:cxn modelId="{2F627CE7-5F1C-4F18-9AA4-D2B9A8B7DF35}" srcId="{B696FC26-7968-401D-A245-86AB0C410503}" destId="{7035DC73-FE0A-4F87-9CF9-D6AA02A9C09D}" srcOrd="1" destOrd="0" parTransId="{C39021C0-F404-4B3F-B97F-07EBF02AD563}" sibTransId="{88318DD2-560D-48F0-ACAC-F61AEB51E52E}"/>
    <dgm:cxn modelId="{92BFD1E9-A5E5-47EF-B71C-F2ADD7AFE95B}" type="presOf" srcId="{9B4FD8D9-C0D9-414C-B1BF-AE6159535D25}" destId="{78C9FCE1-6BC0-40F6-A4D0-2F54193BEA26}" srcOrd="0" destOrd="1" presId="urn:microsoft.com/office/officeart/2005/8/layout/process3"/>
    <dgm:cxn modelId="{4E7824F1-9667-4F58-A261-DB904F981D08}" type="presOf" srcId="{FF78743C-7F40-4A22-B966-CE6726C08775}" destId="{99333426-139C-4545-8DDE-F92EF6671E0A}" srcOrd="1" destOrd="0" presId="urn:microsoft.com/office/officeart/2005/8/layout/process3"/>
    <dgm:cxn modelId="{E25DFEF8-DBF6-4C67-940F-994394974E0D}" type="presOf" srcId="{806020E3-7B41-49A1-8B3E-0A75898FA0DA}" destId="{B8EACBFA-382D-4A10-88C0-9C48EA6529A8}" srcOrd="1" destOrd="0" presId="urn:microsoft.com/office/officeart/2005/8/layout/process3"/>
    <dgm:cxn modelId="{63D880FC-9D1F-4E0A-9611-F65EA7531CB7}" srcId="{77586C7B-80A8-4375-B9C9-427EE10B2E37}" destId="{405ADB9E-666B-4C02-86F3-84D372AD0C34}" srcOrd="1" destOrd="0" parTransId="{4971B797-FF1B-4341-ABF2-1834331FAE4C}" sibTransId="{D207B6A6-4101-403B-82F1-4858BFAAA79D}"/>
    <dgm:cxn modelId="{294454FE-8D5F-4ACD-9A84-AF4304108456}" type="presOf" srcId="{B696FC26-7968-401D-A245-86AB0C410503}" destId="{1BF1E65D-756F-498C-AE38-D56459AB66B4}" srcOrd="0" destOrd="0" presId="urn:microsoft.com/office/officeart/2005/8/layout/process3"/>
    <dgm:cxn modelId="{27933A2E-5E09-4727-9883-DC7274BAAF62}" type="presParOf" srcId="{50D2D22F-388D-491F-8342-D4A2D2BF0159}" destId="{8F855868-AA97-4B23-8F2C-2CDD97B9A8B9}" srcOrd="0" destOrd="0" presId="urn:microsoft.com/office/officeart/2005/8/layout/process3"/>
    <dgm:cxn modelId="{37067FD3-C79F-4E68-B3FD-BD628309042D}" type="presParOf" srcId="{8F855868-AA97-4B23-8F2C-2CDD97B9A8B9}" destId="{1BF1E65D-756F-498C-AE38-D56459AB66B4}" srcOrd="0" destOrd="0" presId="urn:microsoft.com/office/officeart/2005/8/layout/process3"/>
    <dgm:cxn modelId="{3B8BCC8F-1E29-4EED-A6C0-26BC27639645}" type="presParOf" srcId="{8F855868-AA97-4B23-8F2C-2CDD97B9A8B9}" destId="{F5700EB8-FDD4-4CC1-BB84-CE22E3D411B5}" srcOrd="1" destOrd="0" presId="urn:microsoft.com/office/officeart/2005/8/layout/process3"/>
    <dgm:cxn modelId="{F5CBA2E8-A665-4171-8602-70A90A03544C}" type="presParOf" srcId="{8F855868-AA97-4B23-8F2C-2CDD97B9A8B9}" destId="{14B47472-BAEA-4EF3-A224-9B368E346847}" srcOrd="2" destOrd="0" presId="urn:microsoft.com/office/officeart/2005/8/layout/process3"/>
    <dgm:cxn modelId="{68E45B54-BB6A-423F-9547-405242CF4E92}" type="presParOf" srcId="{50D2D22F-388D-491F-8342-D4A2D2BF0159}" destId="{B62D9250-2F27-4753-BFE9-6146C9DDE78E}" srcOrd="1" destOrd="0" presId="urn:microsoft.com/office/officeart/2005/8/layout/process3"/>
    <dgm:cxn modelId="{0EBAC69B-13ED-4B6F-8A1E-97FAF39D4275}" type="presParOf" srcId="{B62D9250-2F27-4753-BFE9-6146C9DDE78E}" destId="{C14BFD89-8FF9-4E75-8D10-EBD997441EF2}" srcOrd="0" destOrd="0" presId="urn:microsoft.com/office/officeart/2005/8/layout/process3"/>
    <dgm:cxn modelId="{A4C178A0-809E-465B-97FC-CE8173B61165}" type="presParOf" srcId="{50D2D22F-388D-491F-8342-D4A2D2BF0159}" destId="{4B2F36AA-0280-40F8-A0AB-B299B11D55F4}" srcOrd="2" destOrd="0" presId="urn:microsoft.com/office/officeart/2005/8/layout/process3"/>
    <dgm:cxn modelId="{FE6A8392-51D6-470A-BE34-E1F0168C7585}" type="presParOf" srcId="{4B2F36AA-0280-40F8-A0AB-B299B11D55F4}" destId="{9A830337-278F-4474-8A17-83722F1B4A6F}" srcOrd="0" destOrd="0" presId="urn:microsoft.com/office/officeart/2005/8/layout/process3"/>
    <dgm:cxn modelId="{07A2B5EB-CEE9-4D52-BADF-E704B74EBF35}" type="presParOf" srcId="{4B2F36AA-0280-40F8-A0AB-B299B11D55F4}" destId="{B65D0A87-B62F-406B-BDBD-FB5ADFE9C370}" srcOrd="1" destOrd="0" presId="urn:microsoft.com/office/officeart/2005/8/layout/process3"/>
    <dgm:cxn modelId="{811909FE-470D-4E32-BCC9-E91172BEAF14}" type="presParOf" srcId="{4B2F36AA-0280-40F8-A0AB-B299B11D55F4}" destId="{78C9FCE1-6BC0-40F6-A4D0-2F54193BEA26}" srcOrd="2" destOrd="0" presId="urn:microsoft.com/office/officeart/2005/8/layout/process3"/>
    <dgm:cxn modelId="{427536EE-8C0B-416A-A626-C59B5221854E}" type="presParOf" srcId="{50D2D22F-388D-491F-8342-D4A2D2BF0159}" destId="{8F28A501-AB21-4311-BEB6-C0FD4107A15B}" srcOrd="3" destOrd="0" presId="urn:microsoft.com/office/officeart/2005/8/layout/process3"/>
    <dgm:cxn modelId="{30FB57AD-2D19-43D7-9B5A-917C824E22ED}" type="presParOf" srcId="{8F28A501-AB21-4311-BEB6-C0FD4107A15B}" destId="{61AF1DD2-30A0-46D1-B0C9-F17A68BE0D0B}" srcOrd="0" destOrd="0" presId="urn:microsoft.com/office/officeart/2005/8/layout/process3"/>
    <dgm:cxn modelId="{95EED058-BBA1-4C2B-B90C-573F5A5C7762}" type="presParOf" srcId="{50D2D22F-388D-491F-8342-D4A2D2BF0159}" destId="{2E6DCA19-B1B7-41C1-B68E-9DEFB0980C1F}" srcOrd="4" destOrd="0" presId="urn:microsoft.com/office/officeart/2005/8/layout/process3"/>
    <dgm:cxn modelId="{5A335E69-9067-4115-8EED-94A4FD6E3428}" type="presParOf" srcId="{2E6DCA19-B1B7-41C1-B68E-9DEFB0980C1F}" destId="{EC3C6A6B-C674-43BD-927A-373B8F878D2E}" srcOrd="0" destOrd="0" presId="urn:microsoft.com/office/officeart/2005/8/layout/process3"/>
    <dgm:cxn modelId="{DCEB0F73-4062-44E7-8343-695E7543AC39}" type="presParOf" srcId="{2E6DCA19-B1B7-41C1-B68E-9DEFB0980C1F}" destId="{B8EACBFA-382D-4A10-88C0-9C48EA6529A8}" srcOrd="1" destOrd="0" presId="urn:microsoft.com/office/officeart/2005/8/layout/process3"/>
    <dgm:cxn modelId="{9C5648AA-46C1-4AA0-9366-D7DC4BA4EE17}" type="presParOf" srcId="{2E6DCA19-B1B7-41C1-B68E-9DEFB0980C1F}" destId="{B9E89135-11F5-4064-BB18-592FF084082B}" srcOrd="2" destOrd="0" presId="urn:microsoft.com/office/officeart/2005/8/layout/process3"/>
    <dgm:cxn modelId="{4F10F0BA-7A25-491A-9BC8-47142879199E}" type="presParOf" srcId="{50D2D22F-388D-491F-8342-D4A2D2BF0159}" destId="{2AED82A8-30B7-4766-89EF-60FF09E2EDC1}" srcOrd="5" destOrd="0" presId="urn:microsoft.com/office/officeart/2005/8/layout/process3"/>
    <dgm:cxn modelId="{A64056CC-2783-4036-8EEC-F254A74CD24A}" type="presParOf" srcId="{2AED82A8-30B7-4766-89EF-60FF09E2EDC1}" destId="{CC5E83F5-0922-4019-AC4C-EC4C31144FB4}" srcOrd="0" destOrd="0" presId="urn:microsoft.com/office/officeart/2005/8/layout/process3"/>
    <dgm:cxn modelId="{8DAD180C-3685-49C8-AE31-B6D786FC8528}" type="presParOf" srcId="{50D2D22F-388D-491F-8342-D4A2D2BF0159}" destId="{4D472C1B-4711-43E7-8167-EBA5B45B866E}" srcOrd="6" destOrd="0" presId="urn:microsoft.com/office/officeart/2005/8/layout/process3"/>
    <dgm:cxn modelId="{7789CDD1-DE46-41AB-892C-68DFA5B9AD2B}" type="presParOf" srcId="{4D472C1B-4711-43E7-8167-EBA5B45B866E}" destId="{80AF09C5-D1B0-40F0-8098-52BF51A96C17}" srcOrd="0" destOrd="0" presId="urn:microsoft.com/office/officeart/2005/8/layout/process3"/>
    <dgm:cxn modelId="{EB361051-62C6-4AF0-AFB0-E7EC4B32FE91}" type="presParOf" srcId="{4D472C1B-4711-43E7-8167-EBA5B45B866E}" destId="{F7186D47-0FDF-4D53-95AB-2DBFE2998667}" srcOrd="1" destOrd="0" presId="urn:microsoft.com/office/officeart/2005/8/layout/process3"/>
    <dgm:cxn modelId="{3EC3B952-2D6D-4494-BB84-DD5AF5A66335}" type="presParOf" srcId="{4D472C1B-4711-43E7-8167-EBA5B45B866E}" destId="{E29E11D6-DBE1-4AE5-8BED-5C084CB3CC13}" srcOrd="2" destOrd="0" presId="urn:microsoft.com/office/officeart/2005/8/layout/process3"/>
    <dgm:cxn modelId="{1D72A440-A3F1-45EE-968E-E1A3593C1B4E}" type="presParOf" srcId="{50D2D22F-388D-491F-8342-D4A2D2BF0159}" destId="{28D172E4-20EC-4833-8D7A-375255EB7D77}" srcOrd="7" destOrd="0" presId="urn:microsoft.com/office/officeart/2005/8/layout/process3"/>
    <dgm:cxn modelId="{22589F68-7461-46EC-AAC3-653620C14629}" type="presParOf" srcId="{28D172E4-20EC-4833-8D7A-375255EB7D77}" destId="{4CC3F3D1-5F5D-4103-AED4-AF25DF702EB1}" srcOrd="0" destOrd="0" presId="urn:microsoft.com/office/officeart/2005/8/layout/process3"/>
    <dgm:cxn modelId="{ACBE8B2F-9C40-4762-AF03-8E88BA852CF9}" type="presParOf" srcId="{50D2D22F-388D-491F-8342-D4A2D2BF0159}" destId="{7E5B7664-1076-4ACE-B762-C7FBDD731887}" srcOrd="8" destOrd="0" presId="urn:microsoft.com/office/officeart/2005/8/layout/process3"/>
    <dgm:cxn modelId="{3C4F2D75-D809-4905-A6CC-8650D619A227}" type="presParOf" srcId="{7E5B7664-1076-4ACE-B762-C7FBDD731887}" destId="{B0B2933A-34E2-4757-A3BB-04B1156C02A1}" srcOrd="0" destOrd="0" presId="urn:microsoft.com/office/officeart/2005/8/layout/process3"/>
    <dgm:cxn modelId="{138CD1E2-4350-4DD1-B8BC-443D7F2C6CFE}" type="presParOf" srcId="{7E5B7664-1076-4ACE-B762-C7FBDD731887}" destId="{161404DB-BC0C-4483-907E-BEB86E9EA191}" srcOrd="1" destOrd="0" presId="urn:microsoft.com/office/officeart/2005/8/layout/process3"/>
    <dgm:cxn modelId="{2F49D1B6-ECFF-4E41-8C1A-0A488BF7A190}" type="presParOf" srcId="{7E5B7664-1076-4ACE-B762-C7FBDD731887}" destId="{80C69CEF-CB5B-4A40-846A-8B2BD62F1568}" srcOrd="2" destOrd="0" presId="urn:microsoft.com/office/officeart/2005/8/layout/process3"/>
    <dgm:cxn modelId="{22148B42-3696-40A6-B2E2-C7A088A09EEC}" type="presParOf" srcId="{50D2D22F-388D-491F-8342-D4A2D2BF0159}" destId="{603EF15C-CAD4-4F21-BF20-3B58F4063BEA}" srcOrd="9" destOrd="0" presId="urn:microsoft.com/office/officeart/2005/8/layout/process3"/>
    <dgm:cxn modelId="{20BAE7F5-392A-4ECA-81B2-777A95173E6F}" type="presParOf" srcId="{603EF15C-CAD4-4F21-BF20-3B58F4063BEA}" destId="{ADC5DAFB-64BC-4E4D-8EF0-5648CADEC533}" srcOrd="0" destOrd="0" presId="urn:microsoft.com/office/officeart/2005/8/layout/process3"/>
    <dgm:cxn modelId="{5C7DA425-3416-4C5F-A600-407682E70AE9}" type="presParOf" srcId="{50D2D22F-388D-491F-8342-D4A2D2BF0159}" destId="{78F38C6C-C98C-486E-98DC-447E08CBB284}" srcOrd="10" destOrd="0" presId="urn:microsoft.com/office/officeart/2005/8/layout/process3"/>
    <dgm:cxn modelId="{EE25D533-496C-4BED-9AF4-EE8583D4423F}" type="presParOf" srcId="{78F38C6C-C98C-486E-98DC-447E08CBB284}" destId="{92F04B9C-9560-4994-ADAD-F48B7ACF21F8}" srcOrd="0" destOrd="0" presId="urn:microsoft.com/office/officeart/2005/8/layout/process3"/>
    <dgm:cxn modelId="{4BD58A51-BE42-47E3-8FE2-6567817C0353}" type="presParOf" srcId="{78F38C6C-C98C-486E-98DC-447E08CBB284}" destId="{99333426-139C-4545-8DDE-F92EF6671E0A}" srcOrd="1" destOrd="0" presId="urn:microsoft.com/office/officeart/2005/8/layout/process3"/>
    <dgm:cxn modelId="{D2F09A8E-B619-46F0-AA70-4A9D94FA7ACE}" type="presParOf" srcId="{78F38C6C-C98C-486E-98DC-447E08CBB284}" destId="{3EE4758F-1591-43C7-B28A-10134786FA6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00EB8-FDD4-4CC1-BB84-CE22E3D411B5}">
      <dsp:nvSpPr>
        <dsp:cNvPr id="0" name=""/>
        <dsp:cNvSpPr/>
      </dsp:nvSpPr>
      <dsp:spPr>
        <a:xfrm>
          <a:off x="2980" y="1812218"/>
          <a:ext cx="1264708" cy="5616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2-3 </a:t>
          </a:r>
        </a:p>
      </dsp:txBody>
      <dsp:txXfrm>
        <a:off x="2980" y="1812218"/>
        <a:ext cx="1264708" cy="374400"/>
      </dsp:txXfrm>
    </dsp:sp>
    <dsp:sp modelId="{14B47472-BAEA-4EF3-A224-9B368E346847}">
      <dsp:nvSpPr>
        <dsp:cNvPr id="0" name=""/>
        <dsp:cNvSpPr/>
      </dsp:nvSpPr>
      <dsp:spPr>
        <a:xfrm>
          <a:off x="262017" y="2186618"/>
          <a:ext cx="1264708" cy="177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Creating shared resources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Download/ install tools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Initial design of documents</a:t>
          </a:r>
        </a:p>
      </dsp:txBody>
      <dsp:txXfrm>
        <a:off x="299059" y="2223660"/>
        <a:ext cx="1190624" cy="1704316"/>
      </dsp:txXfrm>
    </dsp:sp>
    <dsp:sp modelId="{B62D9250-2F27-4753-BFE9-6146C9DDE78E}">
      <dsp:nvSpPr>
        <dsp:cNvPr id="0" name=""/>
        <dsp:cNvSpPr/>
      </dsp:nvSpPr>
      <dsp:spPr>
        <a:xfrm>
          <a:off x="1459414" y="1841980"/>
          <a:ext cx="406457" cy="314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9414" y="1904955"/>
        <a:ext cx="311995" cy="188925"/>
      </dsp:txXfrm>
    </dsp:sp>
    <dsp:sp modelId="{B65D0A87-B62F-406B-BDBD-FB5ADFE9C370}">
      <dsp:nvSpPr>
        <dsp:cNvPr id="0" name=""/>
        <dsp:cNvSpPr/>
      </dsp:nvSpPr>
      <dsp:spPr>
        <a:xfrm>
          <a:off x="2034590" y="1812218"/>
          <a:ext cx="1264708" cy="5616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4-5</a:t>
          </a:r>
        </a:p>
      </dsp:txBody>
      <dsp:txXfrm>
        <a:off x="2034590" y="1812218"/>
        <a:ext cx="1264708" cy="374400"/>
      </dsp:txXfrm>
    </dsp:sp>
    <dsp:sp modelId="{78C9FCE1-6BC0-40F6-A4D0-2F54193BEA26}">
      <dsp:nvSpPr>
        <dsp:cNvPr id="0" name=""/>
        <dsp:cNvSpPr/>
      </dsp:nvSpPr>
      <dsp:spPr>
        <a:xfrm>
          <a:off x="2293626" y="2186618"/>
          <a:ext cx="1264708" cy="177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Start Basic Location Report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Login Forms</a:t>
          </a:r>
        </a:p>
      </dsp:txBody>
      <dsp:txXfrm>
        <a:off x="2330668" y="2223660"/>
        <a:ext cx="1190624" cy="1704316"/>
      </dsp:txXfrm>
    </dsp:sp>
    <dsp:sp modelId="{8F28A501-AB21-4311-BEB6-C0FD4107A15B}">
      <dsp:nvSpPr>
        <dsp:cNvPr id="0" name=""/>
        <dsp:cNvSpPr/>
      </dsp:nvSpPr>
      <dsp:spPr>
        <a:xfrm>
          <a:off x="3491023" y="1841980"/>
          <a:ext cx="406457" cy="314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491023" y="1904955"/>
        <a:ext cx="311995" cy="188925"/>
      </dsp:txXfrm>
    </dsp:sp>
    <dsp:sp modelId="{B8EACBFA-382D-4A10-88C0-9C48EA6529A8}">
      <dsp:nvSpPr>
        <dsp:cNvPr id="0" name=""/>
        <dsp:cNvSpPr/>
      </dsp:nvSpPr>
      <dsp:spPr>
        <a:xfrm>
          <a:off x="4066199" y="1812218"/>
          <a:ext cx="1264708" cy="5616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6-7</a:t>
          </a:r>
        </a:p>
      </dsp:txBody>
      <dsp:txXfrm>
        <a:off x="4066199" y="1812218"/>
        <a:ext cx="1264708" cy="374400"/>
      </dsp:txXfrm>
    </dsp:sp>
    <dsp:sp modelId="{B9E89135-11F5-4064-BB18-592FF084082B}">
      <dsp:nvSpPr>
        <dsp:cNvPr id="0" name=""/>
        <dsp:cNvSpPr/>
      </dsp:nvSpPr>
      <dsp:spPr>
        <a:xfrm>
          <a:off x="4325236" y="2186618"/>
          <a:ext cx="1264708" cy="177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Heatmap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Automatic Group Detection</a:t>
          </a:r>
        </a:p>
      </dsp:txBody>
      <dsp:txXfrm>
        <a:off x="4362278" y="2223660"/>
        <a:ext cx="1190624" cy="1704316"/>
      </dsp:txXfrm>
    </dsp:sp>
    <dsp:sp modelId="{2AED82A8-30B7-4766-89EF-60FF09E2EDC1}">
      <dsp:nvSpPr>
        <dsp:cNvPr id="0" name=""/>
        <dsp:cNvSpPr/>
      </dsp:nvSpPr>
      <dsp:spPr>
        <a:xfrm>
          <a:off x="5522633" y="1841980"/>
          <a:ext cx="406457" cy="314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522633" y="1904955"/>
        <a:ext cx="311995" cy="188925"/>
      </dsp:txXfrm>
    </dsp:sp>
    <dsp:sp modelId="{F7186D47-0FDF-4D53-95AB-2DBFE2998667}">
      <dsp:nvSpPr>
        <dsp:cNvPr id="0" name=""/>
        <dsp:cNvSpPr/>
      </dsp:nvSpPr>
      <dsp:spPr>
        <a:xfrm>
          <a:off x="6097809" y="1812218"/>
          <a:ext cx="1264708" cy="5616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8-9</a:t>
          </a:r>
        </a:p>
      </dsp:txBody>
      <dsp:txXfrm>
        <a:off x="6097809" y="1812218"/>
        <a:ext cx="1264708" cy="374400"/>
      </dsp:txXfrm>
    </dsp:sp>
    <dsp:sp modelId="{E29E11D6-DBE1-4AE5-8BED-5C084CB3CC13}">
      <dsp:nvSpPr>
        <dsp:cNvPr id="0" name=""/>
        <dsp:cNvSpPr/>
      </dsp:nvSpPr>
      <dsp:spPr>
        <a:xfrm>
          <a:off x="6356845" y="2186618"/>
          <a:ext cx="1264708" cy="177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Bootstrap Update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JSON Login</a:t>
          </a:r>
        </a:p>
      </dsp:txBody>
      <dsp:txXfrm>
        <a:off x="6393887" y="2223660"/>
        <a:ext cx="1190624" cy="1704316"/>
      </dsp:txXfrm>
    </dsp:sp>
    <dsp:sp modelId="{28D172E4-20EC-4833-8D7A-375255EB7D77}">
      <dsp:nvSpPr>
        <dsp:cNvPr id="0" name=""/>
        <dsp:cNvSpPr/>
      </dsp:nvSpPr>
      <dsp:spPr>
        <a:xfrm>
          <a:off x="7554242" y="1841980"/>
          <a:ext cx="406457" cy="314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554242" y="1904955"/>
        <a:ext cx="311995" cy="188925"/>
      </dsp:txXfrm>
    </dsp:sp>
    <dsp:sp modelId="{161404DB-BC0C-4483-907E-BEB86E9EA191}">
      <dsp:nvSpPr>
        <dsp:cNvPr id="0" name=""/>
        <dsp:cNvSpPr/>
      </dsp:nvSpPr>
      <dsp:spPr>
        <a:xfrm>
          <a:off x="8129418" y="1812218"/>
          <a:ext cx="1264708" cy="5616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10-11</a:t>
          </a:r>
        </a:p>
      </dsp:txBody>
      <dsp:txXfrm>
        <a:off x="8129418" y="1812218"/>
        <a:ext cx="1264708" cy="374400"/>
      </dsp:txXfrm>
    </dsp:sp>
    <dsp:sp modelId="{80C69CEF-CB5B-4A40-846A-8B2BD62F1568}">
      <dsp:nvSpPr>
        <dsp:cNvPr id="0" name=""/>
        <dsp:cNvSpPr/>
      </dsp:nvSpPr>
      <dsp:spPr>
        <a:xfrm>
          <a:off x="8388455" y="2186618"/>
          <a:ext cx="1264708" cy="177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UAT Debugging Sessions</a:t>
          </a:r>
        </a:p>
      </dsp:txBody>
      <dsp:txXfrm>
        <a:off x="8425497" y="2223660"/>
        <a:ext cx="1190624" cy="1704316"/>
      </dsp:txXfrm>
    </dsp:sp>
    <dsp:sp modelId="{603EF15C-CAD4-4F21-BF20-3B58F4063BEA}">
      <dsp:nvSpPr>
        <dsp:cNvPr id="0" name=""/>
        <dsp:cNvSpPr/>
      </dsp:nvSpPr>
      <dsp:spPr>
        <a:xfrm>
          <a:off x="9585852" y="1841980"/>
          <a:ext cx="406457" cy="314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9585852" y="1904955"/>
        <a:ext cx="311995" cy="188925"/>
      </dsp:txXfrm>
    </dsp:sp>
    <dsp:sp modelId="{99333426-139C-4545-8DDE-F92EF6671E0A}">
      <dsp:nvSpPr>
        <dsp:cNvPr id="0" name=""/>
        <dsp:cNvSpPr/>
      </dsp:nvSpPr>
      <dsp:spPr>
        <a:xfrm>
          <a:off x="10161028" y="1812218"/>
          <a:ext cx="1264708" cy="5616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Week 12-13</a:t>
          </a:r>
        </a:p>
      </dsp:txBody>
      <dsp:txXfrm>
        <a:off x="10161028" y="1812218"/>
        <a:ext cx="1264708" cy="374400"/>
      </dsp:txXfrm>
    </dsp:sp>
    <dsp:sp modelId="{3EE4758F-1591-43C7-B28A-10134786FA68}">
      <dsp:nvSpPr>
        <dsp:cNvPr id="0" name=""/>
        <dsp:cNvSpPr/>
      </dsp:nvSpPr>
      <dsp:spPr>
        <a:xfrm>
          <a:off x="10420064" y="2186618"/>
          <a:ext cx="1264708" cy="177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Preparation for final presentation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Buffer</a:t>
          </a:r>
        </a:p>
      </dsp:txBody>
      <dsp:txXfrm>
        <a:off x="10457106" y="2223660"/>
        <a:ext cx="1190624" cy="1704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E62C0-2388-4924-9F47-C6175CEA872D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BA615-23C4-4FD0-9DD0-58F5D8C516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6242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Controller controls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BA615-23C4-4FD0-9DD0-58F5D8C51697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869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BA615-23C4-4FD0-9DD0-58F5D8C51697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1105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Re-plan according to Mitigation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BA615-23C4-4FD0-9DD0-58F5D8C51697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805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0480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265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1639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3732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0871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348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7535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3055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224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110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045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716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637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270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939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832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2704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569A8FE-B44A-4D39-8BE3-6E73D2E33535}" type="datetimeFigureOut">
              <a:rPr lang="en-SG" smtClean="0"/>
              <a:t>4/10/2017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F8B26D3-62D5-4CD8-A0C6-CD093ED4B08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6860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E3D816-F5DE-4C11-8555-74C7FEDEF96C}"/>
              </a:ext>
            </a:extLst>
          </p:cNvPr>
          <p:cNvSpPr txBox="1"/>
          <p:nvPr/>
        </p:nvSpPr>
        <p:spPr>
          <a:xfrm>
            <a:off x="3784922" y="1927185"/>
            <a:ext cx="46125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PM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29737-B424-493B-8D9C-54D869B99780}"/>
              </a:ext>
            </a:extLst>
          </p:cNvPr>
          <p:cNvSpPr txBox="1"/>
          <p:nvPr/>
        </p:nvSpPr>
        <p:spPr>
          <a:xfrm>
            <a:off x="3941180" y="2870522"/>
            <a:ext cx="4456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G3 – T2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Brittany Goh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Chen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Bihuang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Tan Ming Sheng</a:t>
            </a:r>
          </a:p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David Liu</a:t>
            </a:r>
          </a:p>
          <a:p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Chng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Zheng Ren</a:t>
            </a:r>
          </a:p>
        </p:txBody>
      </p:sp>
    </p:spTree>
    <p:extLst>
      <p:ext uri="{BB962C8B-B14F-4D97-AF65-F5344CB8AC3E}">
        <p14:creationId xmlns:p14="http://schemas.microsoft.com/office/powerpoint/2010/main" val="192986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8D53B4-BA6F-40AA-B660-FCB67D8867DD}"/>
              </a:ext>
            </a:extLst>
          </p:cNvPr>
          <p:cNvSpPr/>
          <p:nvPr/>
        </p:nvSpPr>
        <p:spPr>
          <a:xfrm>
            <a:off x="219920" y="1219200"/>
            <a:ext cx="1610436" cy="1566531"/>
          </a:xfrm>
          <a:prstGeom prst="roundRect">
            <a:avLst/>
          </a:prstGeom>
          <a:blipFill dpi="0" rotWithShape="1">
            <a:blip r:embed="rId2"/>
            <a:srcRect/>
            <a:stretch>
              <a:fillRect l="-26000" t="-16000" r="-32000" b="-100000"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20" y="136857"/>
            <a:ext cx="3615102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Iteration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26645-B988-4D40-9A2F-2C9C1355B284}"/>
              </a:ext>
            </a:extLst>
          </p:cNvPr>
          <p:cNvSpPr txBox="1"/>
          <p:nvPr/>
        </p:nvSpPr>
        <p:spPr>
          <a:xfrm>
            <a:off x="3835022" y="136857"/>
            <a:ext cx="3613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Start Date: 6/11/2017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End Date: 19/11/2017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Minutes Taker: Brittany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132F6E-9600-4583-AF68-E1028C201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91625"/>
              </p:ext>
            </p:extLst>
          </p:nvPr>
        </p:nvGraphicFramePr>
        <p:xfrm>
          <a:off x="2279829" y="1390645"/>
          <a:ext cx="9152680" cy="2804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76340">
                  <a:extLst>
                    <a:ext uri="{9D8B030D-6E8A-4147-A177-3AD203B41FA5}">
                      <a16:colId xmlns:a16="http://schemas.microsoft.com/office/drawing/2014/main" val="3348942029"/>
                    </a:ext>
                  </a:extLst>
                </a:gridCol>
                <a:gridCol w="4576340">
                  <a:extLst>
                    <a:ext uri="{9D8B030D-6E8A-4147-A177-3AD203B41FA5}">
                      <a16:colId xmlns:a16="http://schemas.microsoft.com/office/drawing/2014/main" val="642054072"/>
                    </a:ext>
                  </a:extLst>
                </a:gridCol>
              </a:tblGrid>
              <a:tr h="388325">
                <a:tc>
                  <a:txBody>
                    <a:bodyPr/>
                    <a:lstStyle/>
                    <a:p>
                      <a:r>
                        <a:rPr lang="en-SG" sz="2000" dirty="0"/>
                        <a:t>TASK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MEMBER ALLOCATION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7214"/>
                  </a:ext>
                </a:extLst>
              </a:tr>
              <a:tr h="550550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  <a:cs typeface="Arial" panose="020B0604020202020204" pitchFamily="34" charset="0"/>
                        </a:rPr>
                        <a:t>Programming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UAT Debugging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Cleaning up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55955"/>
                  </a:ext>
                </a:extLst>
              </a:tr>
              <a:tr h="550550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</a:rPr>
                        <a:t>Test Cases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Regression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13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1" dirty="0">
                          <a:latin typeface="+mj-lt"/>
                        </a:rPr>
                        <a:t>Planning, Updates, Admin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000" b="0" dirty="0">
                          <a:latin typeface="+mj-lt"/>
                        </a:rPr>
                        <a:t>Prepare for final submission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Everyone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076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5EF340-27C0-488A-A36E-E981A1DEE00F}"/>
              </a:ext>
            </a:extLst>
          </p:cNvPr>
          <p:cNvSpPr txBox="1"/>
          <p:nvPr/>
        </p:nvSpPr>
        <p:spPr>
          <a:xfrm>
            <a:off x="283056" y="2859499"/>
            <a:ext cx="1484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PM: COLIN</a:t>
            </a:r>
          </a:p>
        </p:txBody>
      </p:sp>
    </p:spTree>
    <p:extLst>
      <p:ext uri="{BB962C8B-B14F-4D97-AF65-F5344CB8AC3E}">
        <p14:creationId xmlns:p14="http://schemas.microsoft.com/office/powerpoint/2010/main" val="210785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7F013B-8298-453E-B526-AFED6D86FAAF}"/>
              </a:ext>
            </a:extLst>
          </p:cNvPr>
          <p:cNvSpPr/>
          <p:nvPr/>
        </p:nvSpPr>
        <p:spPr>
          <a:xfrm>
            <a:off x="219920" y="1219199"/>
            <a:ext cx="1610436" cy="1566531"/>
          </a:xfrm>
          <a:prstGeom prst="roundRect">
            <a:avLst/>
          </a:prstGeom>
          <a:blipFill dpi="0" rotWithShape="1">
            <a:blip r:embed="rId2"/>
            <a:srcRect/>
            <a:stretch>
              <a:fillRect t="-44000" r="-97000" b="-63000"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20" y="136857"/>
            <a:ext cx="3615102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Iteration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26645-B988-4D40-9A2F-2C9C1355B284}"/>
              </a:ext>
            </a:extLst>
          </p:cNvPr>
          <p:cNvSpPr txBox="1"/>
          <p:nvPr/>
        </p:nvSpPr>
        <p:spPr>
          <a:xfrm>
            <a:off x="3835022" y="136857"/>
            <a:ext cx="2812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Start Date: 20/11/2017 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End Date: 26/11/2017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Minutes Taker: Chris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89AF3-F62C-4364-A90F-5037DD9F897A}"/>
              </a:ext>
            </a:extLst>
          </p:cNvPr>
          <p:cNvSpPr txBox="1"/>
          <p:nvPr/>
        </p:nvSpPr>
        <p:spPr>
          <a:xfrm>
            <a:off x="10979855" y="-1672541"/>
            <a:ext cx="4975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u="sng" dirty="0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500" dirty="0">
                <a:latin typeface="Arial" panose="020B0604020202020204" pitchFamily="34" charset="0"/>
                <a:cs typeface="Arial" panose="020B0604020202020204" pitchFamily="34" charset="0"/>
              </a:rPr>
              <a:t>Minutes Taker: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500" dirty="0">
                <a:latin typeface="Arial" panose="020B0604020202020204" pitchFamily="34" charset="0"/>
                <a:cs typeface="Arial" panose="020B0604020202020204" pitchFamily="34" charset="0"/>
              </a:rPr>
              <a:t>Brittany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132F6E-9600-4583-AF68-E1028C201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27270"/>
              </p:ext>
            </p:extLst>
          </p:nvPr>
        </p:nvGraphicFramePr>
        <p:xfrm>
          <a:off x="2070916" y="1317717"/>
          <a:ext cx="9152680" cy="12921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76340">
                  <a:extLst>
                    <a:ext uri="{9D8B030D-6E8A-4147-A177-3AD203B41FA5}">
                      <a16:colId xmlns:a16="http://schemas.microsoft.com/office/drawing/2014/main" val="3348942029"/>
                    </a:ext>
                  </a:extLst>
                </a:gridCol>
                <a:gridCol w="4576340">
                  <a:extLst>
                    <a:ext uri="{9D8B030D-6E8A-4147-A177-3AD203B41FA5}">
                      <a16:colId xmlns:a16="http://schemas.microsoft.com/office/drawing/2014/main" val="642054072"/>
                    </a:ext>
                  </a:extLst>
                </a:gridCol>
              </a:tblGrid>
              <a:tr h="409251">
                <a:tc>
                  <a:txBody>
                    <a:bodyPr/>
                    <a:lstStyle/>
                    <a:p>
                      <a:r>
                        <a:rPr lang="en-SG" sz="2000" dirty="0"/>
                        <a:t>TASK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MEMBER ALLOCATION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7214"/>
                  </a:ext>
                </a:extLst>
              </a:tr>
              <a:tr h="882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1" dirty="0">
                          <a:latin typeface="+mj-lt"/>
                        </a:rPr>
                        <a:t>Planning, Updates, Admin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000" b="0" dirty="0">
                          <a:latin typeface="+mj-lt"/>
                        </a:rPr>
                        <a:t>Prepare for final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Everyone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13274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5EF340-27C0-488A-A36E-E981A1DEE00F}"/>
              </a:ext>
            </a:extLst>
          </p:cNvPr>
          <p:cNvSpPr txBox="1"/>
          <p:nvPr/>
        </p:nvSpPr>
        <p:spPr>
          <a:xfrm>
            <a:off x="346192" y="2859499"/>
            <a:ext cx="135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PM: COLIN</a:t>
            </a:r>
          </a:p>
        </p:txBody>
      </p:sp>
    </p:spTree>
    <p:extLst>
      <p:ext uri="{BB962C8B-B14F-4D97-AF65-F5344CB8AC3E}">
        <p14:creationId xmlns:p14="http://schemas.microsoft.com/office/powerpoint/2010/main" val="353961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138004" y="98963"/>
            <a:ext cx="10133756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CRITICAL PATH – Iteration 1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BCC490E4-8D94-4F4D-ADC8-1EF7D32F2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3" y="3835559"/>
            <a:ext cx="215900" cy="215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16" name="AutoShape 10">
            <a:extLst>
              <a:ext uri="{FF2B5EF4-FFF2-40B4-BE49-F238E27FC236}">
                <a16:creationId xmlns:a16="http://schemas.microsoft.com/office/drawing/2014/main" id="{81022B70-1124-4614-983C-D43807313170}"/>
              </a:ext>
            </a:extLst>
          </p:cNvPr>
          <p:cNvCxnSpPr>
            <a:cxnSpLocks noChangeShapeType="1"/>
            <a:stCxn id="14" idx="6"/>
            <a:endCxn id="22" idx="1"/>
          </p:cNvCxnSpPr>
          <p:nvPr/>
        </p:nvCxnSpPr>
        <p:spPr bwMode="auto">
          <a:xfrm>
            <a:off x="481013" y="3943509"/>
            <a:ext cx="329088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3">
            <a:extLst>
              <a:ext uri="{FF2B5EF4-FFF2-40B4-BE49-F238E27FC236}">
                <a16:creationId xmlns:a16="http://schemas.microsoft.com/office/drawing/2014/main" id="{049BF6FC-5FD2-4D51-984F-A50A16C78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943" y="3439478"/>
            <a:ext cx="1693862" cy="647700"/>
          </a:xfrm>
          <a:prstGeom prst="rect">
            <a:avLst/>
          </a:prstGeom>
          <a:solidFill>
            <a:srgbClr val="FF99CC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 + Design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D6331E79-3198-4269-87FF-974DB4C72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645" y="3655378"/>
            <a:ext cx="215900" cy="215900"/>
          </a:xfrm>
          <a:prstGeom prst="ellipse">
            <a:avLst/>
          </a:prstGeom>
          <a:solidFill>
            <a:srgbClr val="333333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21" name="AutoShape 17">
            <a:extLst>
              <a:ext uri="{FF2B5EF4-FFF2-40B4-BE49-F238E27FC236}">
                <a16:creationId xmlns:a16="http://schemas.microsoft.com/office/drawing/2014/main" id="{8F3EA75D-5E0D-4FBC-912A-28E2DFA8F85C}"/>
              </a:ext>
            </a:extLst>
          </p:cNvPr>
          <p:cNvCxnSpPr>
            <a:cxnSpLocks noChangeShapeType="1"/>
            <a:stCxn id="17" idx="3"/>
            <a:endCxn id="18" idx="2"/>
          </p:cNvCxnSpPr>
          <p:nvPr/>
        </p:nvCxnSpPr>
        <p:spPr bwMode="auto">
          <a:xfrm>
            <a:off x="11393805" y="3763328"/>
            <a:ext cx="370840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18">
            <a:extLst>
              <a:ext uri="{FF2B5EF4-FFF2-40B4-BE49-F238E27FC236}">
                <a16:creationId xmlns:a16="http://schemas.microsoft.com/office/drawing/2014/main" id="{F0417F89-66C1-4B94-9823-3EC53E9C4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01" y="3453448"/>
            <a:ext cx="1567339" cy="980122"/>
          </a:xfrm>
          <a:prstGeom prst="rect">
            <a:avLst/>
          </a:prstGeom>
          <a:solidFill>
            <a:srgbClr val="FF99CC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Discussion</a:t>
            </a: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Resources</a:t>
            </a: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Sharing</a:t>
            </a: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 Programs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102F550C-5E62-4AA1-92C9-FFB34D012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93" y="2714625"/>
            <a:ext cx="1619250" cy="1346359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Design: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for Bootstrap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8E901451-BE89-4C53-BEE9-A17B6B20F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93" y="4354126"/>
            <a:ext cx="1619250" cy="647700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Critical Path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132" name="Rectangle 20">
            <a:extLst>
              <a:ext uri="{FF2B5EF4-FFF2-40B4-BE49-F238E27FC236}">
                <a16:creationId xmlns:a16="http://schemas.microsoft.com/office/drawing/2014/main" id="{0CC7F454-DBF6-47B9-B440-2B89530F6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2714625"/>
            <a:ext cx="3267392" cy="1346359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(8 days)</a:t>
            </a:r>
          </a:p>
        </p:txBody>
      </p:sp>
      <p:sp>
        <p:nvSpPr>
          <p:cNvPr id="133" name="Rectangle 20">
            <a:extLst>
              <a:ext uri="{FF2B5EF4-FFF2-40B4-BE49-F238E27FC236}">
                <a16:creationId xmlns:a16="http://schemas.microsoft.com/office/drawing/2014/main" id="{1E9A69B2-0754-4CB5-84CB-3EB111BE0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988" y="4353813"/>
            <a:ext cx="3267392" cy="64770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(8 days)</a:t>
            </a:r>
          </a:p>
        </p:txBody>
      </p:sp>
      <p:cxnSp>
        <p:nvCxnSpPr>
          <p:cNvPr id="28" name="AutoShape 17">
            <a:extLst>
              <a:ext uri="{FF2B5EF4-FFF2-40B4-BE49-F238E27FC236}">
                <a16:creationId xmlns:a16="http://schemas.microsoft.com/office/drawing/2014/main" id="{63A46665-35E6-4739-BAB1-8249D537717E}"/>
              </a:ext>
            </a:extLst>
          </p:cNvPr>
          <p:cNvCxnSpPr>
            <a:cxnSpLocks noChangeShapeType="1"/>
            <a:stCxn id="50" idx="3"/>
            <a:endCxn id="17" idx="1"/>
          </p:cNvCxnSpPr>
          <p:nvPr/>
        </p:nvCxnSpPr>
        <p:spPr bwMode="auto">
          <a:xfrm>
            <a:off x="8722043" y="3387805"/>
            <a:ext cx="977900" cy="37552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17">
            <a:extLst>
              <a:ext uri="{FF2B5EF4-FFF2-40B4-BE49-F238E27FC236}">
                <a16:creationId xmlns:a16="http://schemas.microsoft.com/office/drawing/2014/main" id="{DB5F3D3C-085E-4FB5-A3EE-3DB6DB6B3218}"/>
              </a:ext>
            </a:extLst>
          </p:cNvPr>
          <p:cNvCxnSpPr>
            <a:cxnSpLocks noChangeShapeType="1"/>
            <a:stCxn id="52" idx="3"/>
            <a:endCxn id="17" idx="1"/>
          </p:cNvCxnSpPr>
          <p:nvPr/>
        </p:nvCxnSpPr>
        <p:spPr bwMode="auto">
          <a:xfrm flipV="1">
            <a:off x="8722043" y="3763328"/>
            <a:ext cx="977900" cy="914648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17">
            <a:extLst>
              <a:ext uri="{FF2B5EF4-FFF2-40B4-BE49-F238E27FC236}">
                <a16:creationId xmlns:a16="http://schemas.microsoft.com/office/drawing/2014/main" id="{461A7752-279D-4BC7-B1D1-9BBA9FC5A04B}"/>
              </a:ext>
            </a:extLst>
          </p:cNvPr>
          <p:cNvCxnSpPr>
            <a:cxnSpLocks noChangeShapeType="1"/>
            <a:stCxn id="22" idx="3"/>
            <a:endCxn id="132" idx="1"/>
          </p:cNvCxnSpPr>
          <p:nvPr/>
        </p:nvCxnSpPr>
        <p:spPr bwMode="auto">
          <a:xfrm flipV="1">
            <a:off x="2377440" y="3387805"/>
            <a:ext cx="1470660" cy="55570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11C56B96-580F-4DC2-9237-A733B3E0B76A}"/>
              </a:ext>
            </a:extLst>
          </p:cNvPr>
          <p:cNvCxnSpPr>
            <a:cxnSpLocks noChangeShapeType="1"/>
            <a:stCxn id="22" idx="3"/>
            <a:endCxn id="133" idx="1"/>
          </p:cNvCxnSpPr>
          <p:nvPr/>
        </p:nvCxnSpPr>
        <p:spPr bwMode="auto">
          <a:xfrm>
            <a:off x="2377440" y="3943509"/>
            <a:ext cx="1459548" cy="734154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0800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138004" y="98963"/>
            <a:ext cx="10133756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CRITICAL PATH – Iteration 2</a:t>
            </a: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BCC490E4-8D94-4F4D-ADC8-1EF7D32F2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7" y="3807072"/>
            <a:ext cx="215900" cy="215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D6331E79-3198-4269-87FF-974DB4C72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3126" y="3807072"/>
            <a:ext cx="215900" cy="215900"/>
          </a:xfrm>
          <a:prstGeom prst="ellipse">
            <a:avLst/>
          </a:prstGeom>
          <a:solidFill>
            <a:srgbClr val="333333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4C372E63-DDD1-406E-9608-9EF07B6E8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938" y="3440040"/>
            <a:ext cx="824432" cy="946766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cases: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60" name="Rectangle 20">
            <a:extLst>
              <a:ext uri="{FF2B5EF4-FFF2-40B4-BE49-F238E27FC236}">
                <a16:creationId xmlns:a16="http://schemas.microsoft.com/office/drawing/2014/main" id="{9AD5CA2E-8319-419D-8930-44FB0D200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643" y="3440041"/>
            <a:ext cx="489294" cy="947416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CCB59F77-5B99-4D1C-9821-7D58038BC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188" y="1588999"/>
            <a:ext cx="1145462" cy="792023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 +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Function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B973B182-7A41-474A-A9D4-6E5F7C8FA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650" y="1588455"/>
            <a:ext cx="816447" cy="792567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45918F57-6A7F-4001-A88C-CAC829E9E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188" y="5414878"/>
            <a:ext cx="1136432" cy="922260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JDBC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 ,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Entity, DAO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9174D5F0-FC2F-4778-BCDB-1F527B839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650" y="5414878"/>
            <a:ext cx="816447" cy="922260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Validation,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Bootstrap–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866BD75A-2D2B-4FA7-9751-09BC31837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370" y="3440040"/>
            <a:ext cx="521129" cy="947416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(2 days)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1BD8867-C99D-46A1-BB83-90F0785CD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500" y="3440040"/>
            <a:ext cx="671063" cy="946766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FE2BBA68-EA2B-4D7A-AE09-AE4059B01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833" y="3441314"/>
            <a:ext cx="516099" cy="947416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CA46912C-3DD1-47F0-9B19-25C31EE8E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418" y="4920691"/>
            <a:ext cx="824432" cy="1416447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Testing/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BA23E804-76E7-42CE-BB27-753CA0AE4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716" y="3440040"/>
            <a:ext cx="834957" cy="946766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days)</a:t>
            </a:r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CBA404BA-D05A-453D-A972-88CCAB9A8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49" y="1433606"/>
            <a:ext cx="2502421" cy="947416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(4 days)</a:t>
            </a:r>
          </a:p>
        </p:txBody>
      </p:sp>
      <p:sp>
        <p:nvSpPr>
          <p:cNvPr id="44" name="Rectangle 20">
            <a:extLst>
              <a:ext uri="{FF2B5EF4-FFF2-40B4-BE49-F238E27FC236}">
                <a16:creationId xmlns:a16="http://schemas.microsoft.com/office/drawing/2014/main" id="{22144218-6DA4-4FCB-B093-CA67FA6A2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50" y="4920692"/>
            <a:ext cx="824432" cy="141677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(2 days)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7F3F6C64-6ECA-4E53-8F70-464CE669A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282" y="4921341"/>
            <a:ext cx="1648864" cy="141579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Pseudocode: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Breakdown by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year/gender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K Popular Places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K Companions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K Next Places</a:t>
            </a:r>
            <a:endParaRPr lang="en-US" altLang="zh-C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8FCB6A3F-5FB3-4115-B665-2F77ED1C0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4868" y="3426105"/>
            <a:ext cx="814207" cy="968497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Design +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 PM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47" name="AutoShape 17">
            <a:extLst>
              <a:ext uri="{FF2B5EF4-FFF2-40B4-BE49-F238E27FC236}">
                <a16:creationId xmlns:a16="http://schemas.microsoft.com/office/drawing/2014/main" id="{0B993702-3A9F-4A11-A312-5E181BAB497F}"/>
              </a:ext>
            </a:extLst>
          </p:cNvPr>
          <p:cNvCxnSpPr>
            <a:cxnSpLocks noChangeShapeType="1"/>
            <a:stCxn id="77" idx="0"/>
            <a:endCxn id="26" idx="1"/>
          </p:cNvCxnSpPr>
          <p:nvPr/>
        </p:nvCxnSpPr>
        <p:spPr bwMode="auto">
          <a:xfrm flipV="1">
            <a:off x="973424" y="1985011"/>
            <a:ext cx="494764" cy="14688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17">
            <a:extLst>
              <a:ext uri="{FF2B5EF4-FFF2-40B4-BE49-F238E27FC236}">
                <a16:creationId xmlns:a16="http://schemas.microsoft.com/office/drawing/2014/main" id="{D6824D93-4213-46D1-826C-ABD3D3E181FA}"/>
              </a:ext>
            </a:extLst>
          </p:cNvPr>
          <p:cNvCxnSpPr>
            <a:cxnSpLocks noChangeShapeType="1"/>
            <a:stCxn id="77" idx="2"/>
            <a:endCxn id="29" idx="1"/>
          </p:cNvCxnSpPr>
          <p:nvPr/>
        </p:nvCxnSpPr>
        <p:spPr bwMode="auto">
          <a:xfrm>
            <a:off x="973424" y="4376152"/>
            <a:ext cx="494764" cy="149985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AutoShape 17">
            <a:extLst>
              <a:ext uri="{FF2B5EF4-FFF2-40B4-BE49-F238E27FC236}">
                <a16:creationId xmlns:a16="http://schemas.microsoft.com/office/drawing/2014/main" id="{F0AFF8A0-6309-42F6-B699-0B24EA8BBCCA}"/>
              </a:ext>
            </a:extLst>
          </p:cNvPr>
          <p:cNvCxnSpPr>
            <a:cxnSpLocks noChangeShapeType="1"/>
            <a:stCxn id="27" idx="3"/>
            <a:endCxn id="60" idx="0"/>
          </p:cNvCxnSpPr>
          <p:nvPr/>
        </p:nvCxnSpPr>
        <p:spPr bwMode="auto">
          <a:xfrm>
            <a:off x="3430097" y="1984739"/>
            <a:ext cx="566193" cy="145530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AutoShape 17">
            <a:extLst>
              <a:ext uri="{FF2B5EF4-FFF2-40B4-BE49-F238E27FC236}">
                <a16:creationId xmlns:a16="http://schemas.microsoft.com/office/drawing/2014/main" id="{4AC10802-B8DC-4CF6-B9B0-32BB32697AF8}"/>
              </a:ext>
            </a:extLst>
          </p:cNvPr>
          <p:cNvCxnSpPr>
            <a:cxnSpLocks noChangeShapeType="1"/>
            <a:stCxn id="30" idx="3"/>
            <a:endCxn id="60" idx="2"/>
          </p:cNvCxnSpPr>
          <p:nvPr/>
        </p:nvCxnSpPr>
        <p:spPr bwMode="auto">
          <a:xfrm flipV="1">
            <a:off x="3430097" y="4387457"/>
            <a:ext cx="566193" cy="1488551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AutoShape 17">
            <a:extLst>
              <a:ext uri="{FF2B5EF4-FFF2-40B4-BE49-F238E27FC236}">
                <a16:creationId xmlns:a16="http://schemas.microsoft.com/office/drawing/2014/main" id="{D72DC5F8-8357-41FE-AF31-5126A753DEBE}"/>
              </a:ext>
            </a:extLst>
          </p:cNvPr>
          <p:cNvCxnSpPr>
            <a:cxnSpLocks noChangeShapeType="1"/>
            <a:stCxn id="33" idx="0"/>
            <a:endCxn id="52" idx="1"/>
          </p:cNvCxnSpPr>
          <p:nvPr/>
        </p:nvCxnSpPr>
        <p:spPr bwMode="auto">
          <a:xfrm flipV="1">
            <a:off x="6521883" y="1907314"/>
            <a:ext cx="563535" cy="1534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7">
            <a:extLst>
              <a:ext uri="{FF2B5EF4-FFF2-40B4-BE49-F238E27FC236}">
                <a16:creationId xmlns:a16="http://schemas.microsoft.com/office/drawing/2014/main" id="{27FA39FD-9FD0-4B49-9C52-D6E3B21A382E}"/>
              </a:ext>
            </a:extLst>
          </p:cNvPr>
          <p:cNvCxnSpPr>
            <a:cxnSpLocks noChangeShapeType="1"/>
            <a:stCxn id="33" idx="2"/>
            <a:endCxn id="35" idx="1"/>
          </p:cNvCxnSpPr>
          <p:nvPr/>
        </p:nvCxnSpPr>
        <p:spPr bwMode="auto">
          <a:xfrm>
            <a:off x="6521883" y="4388730"/>
            <a:ext cx="563535" cy="12401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17">
            <a:extLst>
              <a:ext uri="{FF2B5EF4-FFF2-40B4-BE49-F238E27FC236}">
                <a16:creationId xmlns:a16="http://schemas.microsoft.com/office/drawing/2014/main" id="{6C117774-EC9A-4148-B0E7-F54051937A56}"/>
              </a:ext>
            </a:extLst>
          </p:cNvPr>
          <p:cNvCxnSpPr>
            <a:cxnSpLocks noChangeShapeType="1"/>
            <a:stCxn id="33" idx="3"/>
            <a:endCxn id="36" idx="1"/>
          </p:cNvCxnSpPr>
          <p:nvPr/>
        </p:nvCxnSpPr>
        <p:spPr bwMode="auto">
          <a:xfrm flipV="1">
            <a:off x="6779932" y="3913423"/>
            <a:ext cx="301784" cy="1599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AutoShape 17">
            <a:extLst>
              <a:ext uri="{FF2B5EF4-FFF2-40B4-BE49-F238E27FC236}">
                <a16:creationId xmlns:a16="http://schemas.microsoft.com/office/drawing/2014/main" id="{F0D153EA-D08D-4747-BA1C-91DFDAD03413}"/>
              </a:ext>
            </a:extLst>
          </p:cNvPr>
          <p:cNvCxnSpPr>
            <a:cxnSpLocks noChangeShapeType="1"/>
            <a:stCxn id="39" idx="3"/>
            <a:endCxn id="46" idx="0"/>
          </p:cNvCxnSpPr>
          <p:nvPr/>
        </p:nvCxnSpPr>
        <p:spPr bwMode="auto">
          <a:xfrm>
            <a:off x="10412270" y="1907314"/>
            <a:ext cx="829702" cy="15187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AutoShape 17">
            <a:extLst>
              <a:ext uri="{FF2B5EF4-FFF2-40B4-BE49-F238E27FC236}">
                <a16:creationId xmlns:a16="http://schemas.microsoft.com/office/drawing/2014/main" id="{D6DBF2DB-9F9E-4321-B6E2-A573CA01CC78}"/>
              </a:ext>
            </a:extLst>
          </p:cNvPr>
          <p:cNvCxnSpPr>
            <a:cxnSpLocks noChangeShapeType="1"/>
            <a:stCxn id="51" idx="3"/>
            <a:endCxn id="46" idx="1"/>
          </p:cNvCxnSpPr>
          <p:nvPr/>
        </p:nvCxnSpPr>
        <p:spPr bwMode="auto">
          <a:xfrm>
            <a:off x="10412271" y="3909338"/>
            <a:ext cx="422597" cy="101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7">
            <a:extLst>
              <a:ext uri="{FF2B5EF4-FFF2-40B4-BE49-F238E27FC236}">
                <a16:creationId xmlns:a16="http://schemas.microsoft.com/office/drawing/2014/main" id="{D166796C-914F-44AE-A1B0-4E5FC275B506}"/>
              </a:ext>
            </a:extLst>
          </p:cNvPr>
          <p:cNvCxnSpPr>
            <a:cxnSpLocks noChangeShapeType="1"/>
            <a:stCxn id="45" idx="3"/>
            <a:endCxn id="46" idx="2"/>
          </p:cNvCxnSpPr>
          <p:nvPr/>
        </p:nvCxnSpPr>
        <p:spPr bwMode="auto">
          <a:xfrm flipV="1">
            <a:off x="10383146" y="4394602"/>
            <a:ext cx="858826" cy="12346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tangle 5">
            <a:extLst>
              <a:ext uri="{FF2B5EF4-FFF2-40B4-BE49-F238E27FC236}">
                <a16:creationId xmlns:a16="http://schemas.microsoft.com/office/drawing/2014/main" id="{4B19FEC5-708A-4F22-B8C0-D897680A4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2075" y="3434804"/>
            <a:ext cx="824432" cy="946766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Testing/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50" name="Rectangle 20">
            <a:extLst>
              <a:ext uri="{FF2B5EF4-FFF2-40B4-BE49-F238E27FC236}">
                <a16:creationId xmlns:a16="http://schemas.microsoft.com/office/drawing/2014/main" id="{D89EE946-1C4F-4ADD-90B9-426B1C5F7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021" y="3442967"/>
            <a:ext cx="824432" cy="947416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sp>
        <p:nvSpPr>
          <p:cNvPr id="51" name="Rectangle 20">
            <a:extLst>
              <a:ext uri="{FF2B5EF4-FFF2-40B4-BE49-F238E27FC236}">
                <a16:creationId xmlns:a16="http://schemas.microsoft.com/office/drawing/2014/main" id="{1BD42BF7-B2F0-4F5E-9B6D-9AA80ABFB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7839" y="3435630"/>
            <a:ext cx="824432" cy="947416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503D6817-471C-411A-B8BF-A9954975F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418" y="1433606"/>
            <a:ext cx="824432" cy="947416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77" name="Rectangle 5">
            <a:extLst>
              <a:ext uri="{FF2B5EF4-FFF2-40B4-BE49-F238E27FC236}">
                <a16:creationId xmlns:a16="http://schemas.microsoft.com/office/drawing/2014/main" id="{49C5813E-40D3-4502-B33F-804B59E75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23" y="3453892"/>
            <a:ext cx="663002" cy="922260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 day)</a:t>
            </a:r>
          </a:p>
        </p:txBody>
      </p:sp>
      <p:cxnSp>
        <p:nvCxnSpPr>
          <p:cNvPr id="79" name="AutoShape 17">
            <a:extLst>
              <a:ext uri="{FF2B5EF4-FFF2-40B4-BE49-F238E27FC236}">
                <a16:creationId xmlns:a16="http://schemas.microsoft.com/office/drawing/2014/main" id="{C503ED22-287D-4D91-AC74-C05E69271FE2}"/>
              </a:ext>
            </a:extLst>
          </p:cNvPr>
          <p:cNvCxnSpPr>
            <a:cxnSpLocks noChangeShapeType="1"/>
            <a:stCxn id="14" idx="6"/>
            <a:endCxn id="77" idx="1"/>
          </p:cNvCxnSpPr>
          <p:nvPr/>
        </p:nvCxnSpPr>
        <p:spPr bwMode="auto">
          <a:xfrm>
            <a:off x="268857" y="3915022"/>
            <a:ext cx="373066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AutoShape 17">
            <a:extLst>
              <a:ext uri="{FF2B5EF4-FFF2-40B4-BE49-F238E27FC236}">
                <a16:creationId xmlns:a16="http://schemas.microsoft.com/office/drawing/2014/main" id="{1DDAE3E2-FE8D-4F85-9569-54DFF1747455}"/>
              </a:ext>
            </a:extLst>
          </p:cNvPr>
          <p:cNvCxnSpPr>
            <a:cxnSpLocks noChangeShapeType="1"/>
            <a:stCxn id="46" idx="3"/>
            <a:endCxn id="18" idx="2"/>
          </p:cNvCxnSpPr>
          <p:nvPr/>
        </p:nvCxnSpPr>
        <p:spPr bwMode="auto">
          <a:xfrm>
            <a:off x="11649075" y="3910354"/>
            <a:ext cx="264051" cy="4668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2089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138004" y="98963"/>
            <a:ext cx="10133756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CRITICAL PATH – Iteration 3</a:t>
            </a:r>
          </a:p>
        </p:txBody>
      </p:sp>
      <p:sp>
        <p:nvSpPr>
          <p:cNvPr id="26" name="Oval 8">
            <a:extLst>
              <a:ext uri="{FF2B5EF4-FFF2-40B4-BE49-F238E27FC236}">
                <a16:creationId xmlns:a16="http://schemas.microsoft.com/office/drawing/2014/main" id="{0F365ADC-EB74-4B1D-82B6-D1DA5740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9" y="3715408"/>
            <a:ext cx="215900" cy="215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7" name="Oval 14">
            <a:extLst>
              <a:ext uri="{FF2B5EF4-FFF2-40B4-BE49-F238E27FC236}">
                <a16:creationId xmlns:a16="http://schemas.microsoft.com/office/drawing/2014/main" id="{30E43BE9-0956-494A-80CA-89FB6C882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0750" y="3707600"/>
            <a:ext cx="215900" cy="215900"/>
          </a:xfrm>
          <a:prstGeom prst="ellipse">
            <a:avLst/>
          </a:prstGeom>
          <a:solidFill>
            <a:srgbClr val="333333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A7A481C5-D310-4086-BA7C-AE8578CAC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989" y="1310879"/>
            <a:ext cx="831255" cy="1339714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BLR: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K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Comp.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EEDF9DF9-56A4-4D85-919F-29D36F985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055" y="3119831"/>
            <a:ext cx="481238" cy="1363314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11FE11D4-40A7-4F80-910A-9A1AF5B10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234" y="1311006"/>
            <a:ext cx="669991" cy="1339586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BLR: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K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46" name="Rectangle 5">
            <a:extLst>
              <a:ext uri="{FF2B5EF4-FFF2-40B4-BE49-F238E27FC236}">
                <a16:creationId xmlns:a16="http://schemas.microsoft.com/office/drawing/2014/main" id="{0A5FDD7F-4652-409F-BDA7-5D50FD2A9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8259" y="5118672"/>
            <a:ext cx="669991" cy="141579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51" name="Rectangle 20">
            <a:extLst>
              <a:ext uri="{FF2B5EF4-FFF2-40B4-BE49-F238E27FC236}">
                <a16:creationId xmlns:a16="http://schemas.microsoft.com/office/drawing/2014/main" id="{BAD0C78C-EEC5-4EE8-9251-86EA6F45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30" y="1310878"/>
            <a:ext cx="1190512" cy="1340505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(3 days)</a:t>
            </a:r>
          </a:p>
        </p:txBody>
      </p:sp>
      <p:sp>
        <p:nvSpPr>
          <p:cNvPr id="58" name="Rectangle 20">
            <a:extLst>
              <a:ext uri="{FF2B5EF4-FFF2-40B4-BE49-F238E27FC236}">
                <a16:creationId xmlns:a16="http://schemas.microsoft.com/office/drawing/2014/main" id="{2F332412-9091-4857-8EF2-0A8EDAE41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2655" y="5119503"/>
            <a:ext cx="526116" cy="141677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(2 days)</a:t>
            </a: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5A68609C-1E1B-41BC-9174-1191C3DB4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6916" y="3331302"/>
            <a:ext cx="654597" cy="968497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72" name="Rectangle 5">
            <a:extLst>
              <a:ext uri="{FF2B5EF4-FFF2-40B4-BE49-F238E27FC236}">
                <a16:creationId xmlns:a16="http://schemas.microsoft.com/office/drawing/2014/main" id="{FE2B5CBF-F0D3-4FCA-9069-C0FBE4F03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989" y="5163649"/>
            <a:ext cx="919806" cy="1308011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– Login,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 pages: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BLR,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75" name="Rectangle 5">
            <a:extLst>
              <a:ext uri="{FF2B5EF4-FFF2-40B4-BE49-F238E27FC236}">
                <a16:creationId xmlns:a16="http://schemas.microsoft.com/office/drawing/2014/main" id="{E54854D9-4EA8-4E45-A0F5-34DF8A631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82" y="1311007"/>
            <a:ext cx="861700" cy="1343654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BLR: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K Pop.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76" name="Rectangle 5">
            <a:extLst>
              <a:ext uri="{FF2B5EF4-FFF2-40B4-BE49-F238E27FC236}">
                <a16:creationId xmlns:a16="http://schemas.microsoft.com/office/drawing/2014/main" id="{2E54B134-B2E2-41F9-82CA-997A3831C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158" y="1311007"/>
            <a:ext cx="853715" cy="1343654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BLR: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Breakdown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year/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77" name="Rectangle 5">
            <a:extLst>
              <a:ext uri="{FF2B5EF4-FFF2-40B4-BE49-F238E27FC236}">
                <a16:creationId xmlns:a16="http://schemas.microsoft.com/office/drawing/2014/main" id="{E2048BCA-390F-4F2C-B18B-1F69333F7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566" y="3119593"/>
            <a:ext cx="963799" cy="1361445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Cases: 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Breakdown,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K 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  <a:endParaRPr lang="en-US" altLang="zh-C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79" name="Rectangle 20">
            <a:extLst>
              <a:ext uri="{FF2B5EF4-FFF2-40B4-BE49-F238E27FC236}">
                <a16:creationId xmlns:a16="http://schemas.microsoft.com/office/drawing/2014/main" id="{4222098F-1D9E-45AD-8D5B-6A6DFBD84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6018" y="3126292"/>
            <a:ext cx="719853" cy="1362380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(1day)</a:t>
            </a: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81045456-37C2-420B-AE2C-80640C63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262" y="3119593"/>
            <a:ext cx="671063" cy="1369054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0FBC51EC-8C09-400C-80AC-280F7E60B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5325" y="3119594"/>
            <a:ext cx="977800" cy="1369054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 +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Cases: BLR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K Comp.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K next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places</a:t>
            </a:r>
            <a:endParaRPr lang="en-US" altLang="zh-C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31802CD7-7FA4-487C-BAD6-B0BA3FF2D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3167" y="5115786"/>
            <a:ext cx="831255" cy="1418684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Testing/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BLR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89" name="AutoShape 17">
            <a:extLst>
              <a:ext uri="{FF2B5EF4-FFF2-40B4-BE49-F238E27FC236}">
                <a16:creationId xmlns:a16="http://schemas.microsoft.com/office/drawing/2014/main" id="{8229CF1B-16C5-4F04-BD00-01B30F6A3E5B}"/>
              </a:ext>
            </a:extLst>
          </p:cNvPr>
          <p:cNvCxnSpPr>
            <a:cxnSpLocks noChangeShapeType="1"/>
            <a:stCxn id="76" idx="3"/>
            <a:endCxn id="82" idx="0"/>
          </p:cNvCxnSpPr>
          <p:nvPr/>
        </p:nvCxnSpPr>
        <p:spPr bwMode="auto">
          <a:xfrm>
            <a:off x="6475873" y="1982834"/>
            <a:ext cx="673921" cy="1136759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AutoShape 17">
            <a:extLst>
              <a:ext uri="{FF2B5EF4-FFF2-40B4-BE49-F238E27FC236}">
                <a16:creationId xmlns:a16="http://schemas.microsoft.com/office/drawing/2014/main" id="{62FCD949-1AB6-410A-BB1F-BAD513B5074C}"/>
              </a:ext>
            </a:extLst>
          </p:cNvPr>
          <p:cNvCxnSpPr>
            <a:cxnSpLocks noChangeShapeType="1"/>
            <a:stCxn id="79" idx="3"/>
            <a:endCxn id="82" idx="1"/>
          </p:cNvCxnSpPr>
          <p:nvPr/>
        </p:nvCxnSpPr>
        <p:spPr bwMode="auto">
          <a:xfrm flipV="1">
            <a:off x="6475871" y="3804120"/>
            <a:ext cx="338391" cy="33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5">
            <a:extLst>
              <a:ext uri="{FF2B5EF4-FFF2-40B4-BE49-F238E27FC236}">
                <a16:creationId xmlns:a16="http://schemas.microsoft.com/office/drawing/2014/main" id="{D126E57D-82E0-4979-8657-212D85932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142" y="1311007"/>
            <a:ext cx="974389" cy="1339586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to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+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5475FE80-9724-4A4E-AF3A-513229140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8799" y="3126292"/>
            <a:ext cx="822151" cy="1362379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50" name="AutoShape 17">
            <a:extLst>
              <a:ext uri="{FF2B5EF4-FFF2-40B4-BE49-F238E27FC236}">
                <a16:creationId xmlns:a16="http://schemas.microsoft.com/office/drawing/2014/main" id="{9F188AFB-6B24-472B-9879-F5C1E86E8688}"/>
              </a:ext>
            </a:extLst>
          </p:cNvPr>
          <p:cNvCxnSpPr>
            <a:cxnSpLocks noChangeShapeType="1"/>
            <a:stCxn id="31" idx="3"/>
            <a:endCxn id="32" idx="0"/>
          </p:cNvCxnSpPr>
          <p:nvPr/>
        </p:nvCxnSpPr>
        <p:spPr bwMode="auto">
          <a:xfrm>
            <a:off x="2886244" y="1980736"/>
            <a:ext cx="493631" cy="114555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AutoShape 17">
            <a:extLst>
              <a:ext uri="{FF2B5EF4-FFF2-40B4-BE49-F238E27FC236}">
                <a16:creationId xmlns:a16="http://schemas.microsoft.com/office/drawing/2014/main" id="{DDDBB19A-615B-4264-A79F-7EFB57EE8D5A}"/>
              </a:ext>
            </a:extLst>
          </p:cNvPr>
          <p:cNvCxnSpPr>
            <a:cxnSpLocks noChangeShapeType="1"/>
            <a:stCxn id="72" idx="3"/>
            <a:endCxn id="32" idx="2"/>
          </p:cNvCxnSpPr>
          <p:nvPr/>
        </p:nvCxnSpPr>
        <p:spPr bwMode="auto">
          <a:xfrm flipV="1">
            <a:off x="2974795" y="4488671"/>
            <a:ext cx="405080" cy="132898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Rectangle 5">
            <a:extLst>
              <a:ext uri="{FF2B5EF4-FFF2-40B4-BE49-F238E27FC236}">
                <a16:creationId xmlns:a16="http://schemas.microsoft.com/office/drawing/2014/main" id="{F5484D18-CE1A-4936-A37F-9114C168F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81" y="5163649"/>
            <a:ext cx="851591" cy="1370821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65" name="AutoShape 17">
            <a:extLst>
              <a:ext uri="{FF2B5EF4-FFF2-40B4-BE49-F238E27FC236}">
                <a16:creationId xmlns:a16="http://schemas.microsoft.com/office/drawing/2014/main" id="{2E9F4706-FD7A-4E09-B49E-D5B72883B395}"/>
              </a:ext>
            </a:extLst>
          </p:cNvPr>
          <p:cNvCxnSpPr>
            <a:cxnSpLocks noChangeShapeType="1"/>
            <a:stCxn id="33" idx="2"/>
            <a:endCxn id="64" idx="1"/>
          </p:cNvCxnSpPr>
          <p:nvPr/>
        </p:nvCxnSpPr>
        <p:spPr bwMode="auto">
          <a:xfrm>
            <a:off x="4040674" y="4483145"/>
            <a:ext cx="721907" cy="13659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17">
            <a:extLst>
              <a:ext uri="{FF2B5EF4-FFF2-40B4-BE49-F238E27FC236}">
                <a16:creationId xmlns:a16="http://schemas.microsoft.com/office/drawing/2014/main" id="{6B1A6278-2E1C-49CD-B397-C46FF80AA21E}"/>
              </a:ext>
            </a:extLst>
          </p:cNvPr>
          <p:cNvCxnSpPr>
            <a:cxnSpLocks noChangeShapeType="1"/>
            <a:stCxn id="33" idx="3"/>
            <a:endCxn id="77" idx="1"/>
          </p:cNvCxnSpPr>
          <p:nvPr/>
        </p:nvCxnSpPr>
        <p:spPr bwMode="auto">
          <a:xfrm flipV="1">
            <a:off x="4281293" y="3800316"/>
            <a:ext cx="489273" cy="11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AutoShape 17">
            <a:extLst>
              <a:ext uri="{FF2B5EF4-FFF2-40B4-BE49-F238E27FC236}">
                <a16:creationId xmlns:a16="http://schemas.microsoft.com/office/drawing/2014/main" id="{8D4E9DF6-E57B-4E3E-858D-7D475178BC3C}"/>
              </a:ext>
            </a:extLst>
          </p:cNvPr>
          <p:cNvCxnSpPr>
            <a:cxnSpLocks noChangeShapeType="1"/>
            <a:stCxn id="33" idx="0"/>
            <a:endCxn id="75" idx="1"/>
          </p:cNvCxnSpPr>
          <p:nvPr/>
        </p:nvCxnSpPr>
        <p:spPr bwMode="auto">
          <a:xfrm flipV="1">
            <a:off x="4040674" y="1982834"/>
            <a:ext cx="721908" cy="1136997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Rectangle 20">
            <a:extLst>
              <a:ext uri="{FF2B5EF4-FFF2-40B4-BE49-F238E27FC236}">
                <a16:creationId xmlns:a16="http://schemas.microsoft.com/office/drawing/2014/main" id="{6711A761-D926-4AA7-9B98-C348DBAA3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307" y="3120632"/>
            <a:ext cx="521129" cy="1368015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cxnSp>
        <p:nvCxnSpPr>
          <p:cNvPr id="100" name="AutoShape 17">
            <a:extLst>
              <a:ext uri="{FF2B5EF4-FFF2-40B4-BE49-F238E27FC236}">
                <a16:creationId xmlns:a16="http://schemas.microsoft.com/office/drawing/2014/main" id="{409BBC0F-D256-4686-A46B-0A3ECF44D34A}"/>
              </a:ext>
            </a:extLst>
          </p:cNvPr>
          <p:cNvCxnSpPr>
            <a:cxnSpLocks noChangeShapeType="1"/>
            <a:stCxn id="99" idx="0"/>
            <a:endCxn id="31" idx="1"/>
          </p:cNvCxnSpPr>
          <p:nvPr/>
        </p:nvCxnSpPr>
        <p:spPr bwMode="auto">
          <a:xfrm flipV="1">
            <a:off x="1543872" y="1980736"/>
            <a:ext cx="511117" cy="113989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AutoShape 17">
            <a:extLst>
              <a:ext uri="{FF2B5EF4-FFF2-40B4-BE49-F238E27FC236}">
                <a16:creationId xmlns:a16="http://schemas.microsoft.com/office/drawing/2014/main" id="{5123EA1E-48C6-4204-8803-35362889DE64}"/>
              </a:ext>
            </a:extLst>
          </p:cNvPr>
          <p:cNvCxnSpPr>
            <a:cxnSpLocks noChangeShapeType="1"/>
            <a:stCxn id="99" idx="2"/>
            <a:endCxn id="72" idx="1"/>
          </p:cNvCxnSpPr>
          <p:nvPr/>
        </p:nvCxnSpPr>
        <p:spPr bwMode="auto">
          <a:xfrm>
            <a:off x="1543872" y="4488647"/>
            <a:ext cx="511117" cy="132900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AutoShape 17">
            <a:extLst>
              <a:ext uri="{FF2B5EF4-FFF2-40B4-BE49-F238E27FC236}">
                <a16:creationId xmlns:a16="http://schemas.microsoft.com/office/drawing/2014/main" id="{AF012F28-1AFA-403C-9A2D-716BC349FF91}"/>
              </a:ext>
            </a:extLst>
          </p:cNvPr>
          <p:cNvCxnSpPr>
            <a:cxnSpLocks noChangeShapeType="1"/>
            <a:stCxn id="26" idx="6"/>
            <a:endCxn id="41" idx="1"/>
          </p:cNvCxnSpPr>
          <p:nvPr/>
        </p:nvCxnSpPr>
        <p:spPr bwMode="auto">
          <a:xfrm flipV="1">
            <a:off x="236429" y="3804132"/>
            <a:ext cx="372955" cy="1922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AutoShape 17">
            <a:extLst>
              <a:ext uri="{FF2B5EF4-FFF2-40B4-BE49-F238E27FC236}">
                <a16:creationId xmlns:a16="http://schemas.microsoft.com/office/drawing/2014/main" id="{3328F60D-57DF-4607-8DBC-0477B130D65D}"/>
              </a:ext>
            </a:extLst>
          </p:cNvPr>
          <p:cNvCxnSpPr>
            <a:cxnSpLocks noChangeShapeType="1"/>
            <a:stCxn id="47" idx="3"/>
            <a:endCxn id="82" idx="2"/>
          </p:cNvCxnSpPr>
          <p:nvPr/>
        </p:nvCxnSpPr>
        <p:spPr bwMode="auto">
          <a:xfrm flipV="1">
            <a:off x="6475871" y="4488647"/>
            <a:ext cx="673923" cy="13604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2" name="Rectangle 5">
            <a:extLst>
              <a:ext uri="{FF2B5EF4-FFF2-40B4-BE49-F238E27FC236}">
                <a16:creationId xmlns:a16="http://schemas.microsoft.com/office/drawing/2014/main" id="{0F7FEC3A-46E9-4CF9-B6CA-61EF7866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8771" y="5118672"/>
            <a:ext cx="664396" cy="141579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Code: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AGD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133" name="AutoShape 17">
            <a:extLst>
              <a:ext uri="{FF2B5EF4-FFF2-40B4-BE49-F238E27FC236}">
                <a16:creationId xmlns:a16="http://schemas.microsoft.com/office/drawing/2014/main" id="{E7F0F667-B2C7-4A50-BC0B-BBD86A9341F3}"/>
              </a:ext>
            </a:extLst>
          </p:cNvPr>
          <p:cNvCxnSpPr>
            <a:cxnSpLocks noChangeShapeType="1"/>
            <a:stCxn id="86" idx="2"/>
            <a:endCxn id="46" idx="0"/>
          </p:cNvCxnSpPr>
          <p:nvPr/>
        </p:nvCxnSpPr>
        <p:spPr bwMode="auto">
          <a:xfrm>
            <a:off x="7974225" y="4488648"/>
            <a:ext cx="549030" cy="63002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AutoShape 17">
            <a:extLst>
              <a:ext uri="{FF2B5EF4-FFF2-40B4-BE49-F238E27FC236}">
                <a16:creationId xmlns:a16="http://schemas.microsoft.com/office/drawing/2014/main" id="{FE85F94D-2DD0-441F-A59A-BC2CD5D7D0CD}"/>
              </a:ext>
            </a:extLst>
          </p:cNvPr>
          <p:cNvCxnSpPr>
            <a:cxnSpLocks noChangeShapeType="1"/>
            <a:stCxn id="86" idx="0"/>
            <a:endCxn id="42" idx="2"/>
          </p:cNvCxnSpPr>
          <p:nvPr/>
        </p:nvCxnSpPr>
        <p:spPr bwMode="auto">
          <a:xfrm flipV="1">
            <a:off x="7974225" y="2650592"/>
            <a:ext cx="349005" cy="46900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Rectangle 5">
            <a:extLst>
              <a:ext uri="{FF2B5EF4-FFF2-40B4-BE49-F238E27FC236}">
                <a16:creationId xmlns:a16="http://schemas.microsoft.com/office/drawing/2014/main" id="{1EA49197-2A8F-4965-A52E-FA1605BA2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384" y="3119593"/>
            <a:ext cx="663002" cy="13690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 day)</a:t>
            </a:r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F419B32F-AB37-41A2-930E-8280B9347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172" y="5163649"/>
            <a:ext cx="861699" cy="1370821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(1day)</a:t>
            </a: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F88781DF-03A3-4D52-A6AC-E59E9C4F3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2006" y="3119593"/>
            <a:ext cx="715761" cy="1369054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b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endParaRPr lang="en-US" altLang="zh-C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55" name="Rectangle 20">
            <a:extLst>
              <a:ext uri="{FF2B5EF4-FFF2-40B4-BE49-F238E27FC236}">
                <a16:creationId xmlns:a16="http://schemas.microsoft.com/office/drawing/2014/main" id="{3A173E91-FCA1-48A9-834B-F5A0EC1F2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234" y="3119592"/>
            <a:ext cx="1190512" cy="1369054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(4 days)</a:t>
            </a:r>
          </a:p>
        </p:txBody>
      </p:sp>
      <p:cxnSp>
        <p:nvCxnSpPr>
          <p:cNvPr id="56" name="AutoShape 17">
            <a:extLst>
              <a:ext uri="{FF2B5EF4-FFF2-40B4-BE49-F238E27FC236}">
                <a16:creationId xmlns:a16="http://schemas.microsoft.com/office/drawing/2014/main" id="{A01C808D-72C3-4266-916B-28E9697D6121}"/>
              </a:ext>
            </a:extLst>
          </p:cNvPr>
          <p:cNvCxnSpPr>
            <a:cxnSpLocks noChangeShapeType="1"/>
            <a:stCxn id="86" idx="3"/>
            <a:endCxn id="54" idx="1"/>
          </p:cNvCxnSpPr>
          <p:nvPr/>
        </p:nvCxnSpPr>
        <p:spPr bwMode="auto">
          <a:xfrm flipV="1">
            <a:off x="8463125" y="3804120"/>
            <a:ext cx="468881" cy="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AutoShape 17">
            <a:extLst>
              <a:ext uri="{FF2B5EF4-FFF2-40B4-BE49-F238E27FC236}">
                <a16:creationId xmlns:a16="http://schemas.microsoft.com/office/drawing/2014/main" id="{52BF53C0-DC94-45DF-BB2D-6945C293CED5}"/>
              </a:ext>
            </a:extLst>
          </p:cNvPr>
          <p:cNvCxnSpPr>
            <a:cxnSpLocks noChangeShapeType="1"/>
            <a:stCxn id="55" idx="3"/>
            <a:endCxn id="61" idx="1"/>
          </p:cNvCxnSpPr>
          <p:nvPr/>
        </p:nvCxnSpPr>
        <p:spPr bwMode="auto">
          <a:xfrm>
            <a:off x="10846746" y="3804119"/>
            <a:ext cx="260170" cy="1143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AutoShape 17">
            <a:extLst>
              <a:ext uri="{FF2B5EF4-FFF2-40B4-BE49-F238E27FC236}">
                <a16:creationId xmlns:a16="http://schemas.microsoft.com/office/drawing/2014/main" id="{2C5E4491-2D5B-40F8-B2D7-E4A1F628BF23}"/>
              </a:ext>
            </a:extLst>
          </p:cNvPr>
          <p:cNvCxnSpPr>
            <a:cxnSpLocks noChangeShapeType="1"/>
            <a:stCxn id="34" idx="3"/>
            <a:endCxn id="61" idx="0"/>
          </p:cNvCxnSpPr>
          <p:nvPr/>
        </p:nvCxnSpPr>
        <p:spPr bwMode="auto">
          <a:xfrm>
            <a:off x="10817531" y="1980800"/>
            <a:ext cx="616684" cy="135050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7">
            <a:extLst>
              <a:ext uri="{FF2B5EF4-FFF2-40B4-BE49-F238E27FC236}">
                <a16:creationId xmlns:a16="http://schemas.microsoft.com/office/drawing/2014/main" id="{324CD084-A676-461B-B526-8558DCC7C583}"/>
              </a:ext>
            </a:extLst>
          </p:cNvPr>
          <p:cNvCxnSpPr>
            <a:cxnSpLocks noChangeShapeType="1"/>
            <a:stCxn id="87" idx="3"/>
            <a:endCxn id="61" idx="2"/>
          </p:cNvCxnSpPr>
          <p:nvPr/>
        </p:nvCxnSpPr>
        <p:spPr bwMode="auto">
          <a:xfrm flipV="1">
            <a:off x="10874422" y="4299799"/>
            <a:ext cx="559793" cy="152532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AutoShape 17">
            <a:extLst>
              <a:ext uri="{FF2B5EF4-FFF2-40B4-BE49-F238E27FC236}">
                <a16:creationId xmlns:a16="http://schemas.microsoft.com/office/drawing/2014/main" id="{94B985F0-C25C-4C58-B997-782B41C694BE}"/>
              </a:ext>
            </a:extLst>
          </p:cNvPr>
          <p:cNvCxnSpPr>
            <a:cxnSpLocks noChangeShapeType="1"/>
            <a:stCxn id="61" idx="3"/>
            <a:endCxn id="27" idx="2"/>
          </p:cNvCxnSpPr>
          <p:nvPr/>
        </p:nvCxnSpPr>
        <p:spPr bwMode="auto">
          <a:xfrm flipV="1">
            <a:off x="11761513" y="3815550"/>
            <a:ext cx="209237" cy="1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4065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138004" y="98963"/>
            <a:ext cx="10133756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CRITICAL PATH – Iteration 4</a:t>
            </a:r>
          </a:p>
        </p:txBody>
      </p:sp>
      <p:sp>
        <p:nvSpPr>
          <p:cNvPr id="26" name="Oval 8">
            <a:extLst>
              <a:ext uri="{FF2B5EF4-FFF2-40B4-BE49-F238E27FC236}">
                <a16:creationId xmlns:a16="http://schemas.microsoft.com/office/drawing/2014/main" id="{0F365ADC-EB74-4B1D-82B6-D1DA5740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84" y="3843876"/>
            <a:ext cx="215900" cy="215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7" name="Oval 14">
            <a:extLst>
              <a:ext uri="{FF2B5EF4-FFF2-40B4-BE49-F238E27FC236}">
                <a16:creationId xmlns:a16="http://schemas.microsoft.com/office/drawing/2014/main" id="{30E43BE9-0956-494A-80CA-89FB6C882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8817" y="3831163"/>
            <a:ext cx="215900" cy="215900"/>
          </a:xfrm>
          <a:prstGeom prst="ellipse">
            <a:avLst/>
          </a:prstGeom>
          <a:solidFill>
            <a:srgbClr val="333333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28" name="AutoShape 17">
            <a:extLst>
              <a:ext uri="{FF2B5EF4-FFF2-40B4-BE49-F238E27FC236}">
                <a16:creationId xmlns:a16="http://schemas.microsoft.com/office/drawing/2014/main" id="{9AC27C79-A97C-4190-86BF-DF679F00D30D}"/>
              </a:ext>
            </a:extLst>
          </p:cNvPr>
          <p:cNvCxnSpPr>
            <a:cxnSpLocks noChangeShapeType="1"/>
            <a:stCxn id="61" idx="3"/>
            <a:endCxn id="27" idx="2"/>
          </p:cNvCxnSpPr>
          <p:nvPr/>
        </p:nvCxnSpPr>
        <p:spPr bwMode="auto">
          <a:xfrm flipV="1">
            <a:off x="11572875" y="3939113"/>
            <a:ext cx="335942" cy="2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5A68609C-1E1B-41BC-9174-1191C3DB4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4177" y="3483626"/>
            <a:ext cx="838698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Metrics,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Prep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62" name="AutoShape 17">
            <a:extLst>
              <a:ext uri="{FF2B5EF4-FFF2-40B4-BE49-F238E27FC236}">
                <a16:creationId xmlns:a16="http://schemas.microsoft.com/office/drawing/2014/main" id="{D41071A7-91F6-4781-880D-CC91DF66CF15}"/>
              </a:ext>
            </a:extLst>
          </p:cNvPr>
          <p:cNvCxnSpPr>
            <a:cxnSpLocks noChangeShapeType="1"/>
            <a:stCxn id="54" idx="0"/>
            <a:endCxn id="36" idx="1"/>
          </p:cNvCxnSpPr>
          <p:nvPr/>
        </p:nvCxnSpPr>
        <p:spPr bwMode="auto">
          <a:xfrm flipV="1">
            <a:off x="1061057" y="2146002"/>
            <a:ext cx="859043" cy="133509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7">
            <a:extLst>
              <a:ext uri="{FF2B5EF4-FFF2-40B4-BE49-F238E27FC236}">
                <a16:creationId xmlns:a16="http://schemas.microsoft.com/office/drawing/2014/main" id="{4DA7E17F-24C4-4403-89F2-A699CE437B3F}"/>
              </a:ext>
            </a:extLst>
          </p:cNvPr>
          <p:cNvCxnSpPr>
            <a:cxnSpLocks noChangeShapeType="1"/>
            <a:stCxn id="54" idx="2"/>
            <a:endCxn id="72" idx="1"/>
          </p:cNvCxnSpPr>
          <p:nvPr/>
        </p:nvCxnSpPr>
        <p:spPr bwMode="auto">
          <a:xfrm>
            <a:off x="1061057" y="4392076"/>
            <a:ext cx="859043" cy="137496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tangle 5">
            <a:extLst>
              <a:ext uri="{FF2B5EF4-FFF2-40B4-BE49-F238E27FC236}">
                <a16:creationId xmlns:a16="http://schemas.microsoft.com/office/drawing/2014/main" id="{FE2B5CBF-F0D3-4FCA-9069-C0FBE4F03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100" y="5310263"/>
            <a:ext cx="1506797" cy="913557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days)</a:t>
            </a:r>
          </a:p>
        </p:txBody>
      </p:sp>
      <p:sp>
        <p:nvSpPr>
          <p:cNvPr id="80" name="Rectangle 20">
            <a:extLst>
              <a:ext uri="{FF2B5EF4-FFF2-40B4-BE49-F238E27FC236}">
                <a16:creationId xmlns:a16="http://schemas.microsoft.com/office/drawing/2014/main" id="{6571E9A1-D256-49F6-811D-5FE8522B9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8625" y="3483624"/>
            <a:ext cx="521129" cy="910978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81045456-37C2-420B-AE2C-80640C63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754" y="3483624"/>
            <a:ext cx="671063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7405188E-CA0D-4AC0-B9F8-AA8E3981C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2365" y="3483625"/>
            <a:ext cx="1042654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AWS +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days)</a:t>
            </a:r>
          </a:p>
        </p:txBody>
      </p:sp>
      <p:cxnSp>
        <p:nvCxnSpPr>
          <p:cNvPr id="43" name="AutoShape 17">
            <a:extLst>
              <a:ext uri="{FF2B5EF4-FFF2-40B4-BE49-F238E27FC236}">
                <a16:creationId xmlns:a16="http://schemas.microsoft.com/office/drawing/2014/main" id="{50AC453C-AEE9-4135-ADE1-0A19F4C540B1}"/>
              </a:ext>
            </a:extLst>
          </p:cNvPr>
          <p:cNvCxnSpPr>
            <a:cxnSpLocks noChangeShapeType="1"/>
            <a:stCxn id="72" idx="3"/>
            <a:endCxn id="23" idx="2"/>
          </p:cNvCxnSpPr>
          <p:nvPr/>
        </p:nvCxnSpPr>
        <p:spPr bwMode="auto">
          <a:xfrm flipV="1">
            <a:off x="3426897" y="4392076"/>
            <a:ext cx="928352" cy="137496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tangle 5">
            <a:extLst>
              <a:ext uri="{FF2B5EF4-FFF2-40B4-BE49-F238E27FC236}">
                <a16:creationId xmlns:a16="http://schemas.microsoft.com/office/drawing/2014/main" id="{667EF70E-D9EA-4C0D-90F7-03831EC9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100" y="1690513"/>
            <a:ext cx="1506797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AGD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days)</a:t>
            </a: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E2797027-37C4-41C7-B4A7-577EF747A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342" y="3483625"/>
            <a:ext cx="831255" cy="910980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 +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Cases: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AGD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56" name="AutoShape 17">
            <a:extLst>
              <a:ext uri="{FF2B5EF4-FFF2-40B4-BE49-F238E27FC236}">
                <a16:creationId xmlns:a16="http://schemas.microsoft.com/office/drawing/2014/main" id="{E94F6F58-6DE5-4E74-B0E4-F30A479F2567}"/>
              </a:ext>
            </a:extLst>
          </p:cNvPr>
          <p:cNvCxnSpPr>
            <a:cxnSpLocks noChangeShapeType="1"/>
            <a:stCxn id="36" idx="3"/>
            <a:endCxn id="23" idx="0"/>
          </p:cNvCxnSpPr>
          <p:nvPr/>
        </p:nvCxnSpPr>
        <p:spPr bwMode="auto">
          <a:xfrm>
            <a:off x="3426897" y="2146002"/>
            <a:ext cx="928352" cy="133509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Rectangle 5">
            <a:extLst>
              <a:ext uri="{FF2B5EF4-FFF2-40B4-BE49-F238E27FC236}">
                <a16:creationId xmlns:a16="http://schemas.microsoft.com/office/drawing/2014/main" id="{F3E32082-EB1F-4CB0-9CED-57ECA9A04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1122" y="3483624"/>
            <a:ext cx="1032287" cy="910980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PseudoCode</a:t>
            </a: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Login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FCA150EB-9C13-4D48-850D-FDD668DCA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171" y="3481098"/>
            <a:ext cx="806156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Docs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34E405D-83DD-49B0-AE4F-D70925AF0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214" y="5312840"/>
            <a:ext cx="1025123" cy="910980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AGD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 +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3AB6DE01-B022-412C-8C7B-A606B91E7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214" y="1687729"/>
            <a:ext cx="1025122" cy="910980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 +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33" name="AutoShape 17">
            <a:extLst>
              <a:ext uri="{FF2B5EF4-FFF2-40B4-BE49-F238E27FC236}">
                <a16:creationId xmlns:a16="http://schemas.microsoft.com/office/drawing/2014/main" id="{DF9BE7DA-B790-42F8-8058-3AE8890D9DAF}"/>
              </a:ext>
            </a:extLst>
          </p:cNvPr>
          <p:cNvCxnSpPr>
            <a:cxnSpLocks noChangeShapeType="1"/>
            <a:stCxn id="64" idx="2"/>
            <a:endCxn id="30" idx="1"/>
          </p:cNvCxnSpPr>
          <p:nvPr/>
        </p:nvCxnSpPr>
        <p:spPr bwMode="auto">
          <a:xfrm>
            <a:off x="7317266" y="4394604"/>
            <a:ext cx="656948" cy="137372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A13320A8-A671-4CBC-9C33-7F1F61258C2E}"/>
              </a:ext>
            </a:extLst>
          </p:cNvPr>
          <p:cNvCxnSpPr>
            <a:cxnSpLocks noChangeShapeType="1"/>
            <a:stCxn id="30" idx="3"/>
            <a:endCxn id="51" idx="2"/>
          </p:cNvCxnSpPr>
          <p:nvPr/>
        </p:nvCxnSpPr>
        <p:spPr bwMode="auto">
          <a:xfrm flipV="1">
            <a:off x="8999337" y="4392076"/>
            <a:ext cx="459806" cy="1376254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17">
            <a:extLst>
              <a:ext uri="{FF2B5EF4-FFF2-40B4-BE49-F238E27FC236}">
                <a16:creationId xmlns:a16="http://schemas.microsoft.com/office/drawing/2014/main" id="{880C4067-0555-4EB5-8472-FD28108A2E64}"/>
              </a:ext>
            </a:extLst>
          </p:cNvPr>
          <p:cNvCxnSpPr>
            <a:cxnSpLocks noChangeShapeType="1"/>
            <a:stCxn id="64" idx="0"/>
            <a:endCxn id="31" idx="1"/>
          </p:cNvCxnSpPr>
          <p:nvPr/>
        </p:nvCxnSpPr>
        <p:spPr bwMode="auto">
          <a:xfrm flipV="1">
            <a:off x="7317266" y="2143219"/>
            <a:ext cx="656948" cy="13404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17">
            <a:extLst>
              <a:ext uri="{FF2B5EF4-FFF2-40B4-BE49-F238E27FC236}">
                <a16:creationId xmlns:a16="http://schemas.microsoft.com/office/drawing/2014/main" id="{58BFD1D6-DDC4-4D77-A83E-1964AEA6B715}"/>
              </a:ext>
            </a:extLst>
          </p:cNvPr>
          <p:cNvCxnSpPr>
            <a:cxnSpLocks noChangeShapeType="1"/>
            <a:stCxn id="31" idx="3"/>
            <a:endCxn id="51" idx="0"/>
          </p:cNvCxnSpPr>
          <p:nvPr/>
        </p:nvCxnSpPr>
        <p:spPr bwMode="auto">
          <a:xfrm>
            <a:off x="8999336" y="2143219"/>
            <a:ext cx="459807" cy="133787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tangle 20">
            <a:extLst>
              <a:ext uri="{FF2B5EF4-FFF2-40B4-BE49-F238E27FC236}">
                <a16:creationId xmlns:a16="http://schemas.microsoft.com/office/drawing/2014/main" id="{B732CD92-5372-4343-AD0B-17D927D7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5921" y="3481098"/>
            <a:ext cx="466443" cy="910978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AF2EC509-AA0E-409F-9E68-7301A9AC7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556" y="3481098"/>
            <a:ext cx="663002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 day)</a:t>
            </a:r>
          </a:p>
        </p:txBody>
      </p:sp>
      <p:cxnSp>
        <p:nvCxnSpPr>
          <p:cNvPr id="92" name="AutoShape 17">
            <a:extLst>
              <a:ext uri="{FF2B5EF4-FFF2-40B4-BE49-F238E27FC236}">
                <a16:creationId xmlns:a16="http://schemas.microsoft.com/office/drawing/2014/main" id="{E82398EB-EF08-4550-8C83-C2F15F7B4A9E}"/>
              </a:ext>
            </a:extLst>
          </p:cNvPr>
          <p:cNvCxnSpPr>
            <a:cxnSpLocks noChangeShapeType="1"/>
            <a:stCxn id="26" idx="6"/>
            <a:endCxn id="54" idx="1"/>
          </p:cNvCxnSpPr>
          <p:nvPr/>
        </p:nvCxnSpPr>
        <p:spPr bwMode="auto">
          <a:xfrm flipV="1">
            <a:off x="299584" y="3936587"/>
            <a:ext cx="429972" cy="15239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8340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138004" y="98963"/>
            <a:ext cx="10133756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CRITICAL PATH – Iteration 5</a:t>
            </a:r>
          </a:p>
        </p:txBody>
      </p:sp>
      <p:sp>
        <p:nvSpPr>
          <p:cNvPr id="26" name="Oval 8">
            <a:extLst>
              <a:ext uri="{FF2B5EF4-FFF2-40B4-BE49-F238E27FC236}">
                <a16:creationId xmlns:a16="http://schemas.microsoft.com/office/drawing/2014/main" id="{0F365ADC-EB74-4B1D-82B6-D1DA5740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66" y="3802403"/>
            <a:ext cx="215900" cy="215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7" name="Oval 14">
            <a:extLst>
              <a:ext uri="{FF2B5EF4-FFF2-40B4-BE49-F238E27FC236}">
                <a16:creationId xmlns:a16="http://schemas.microsoft.com/office/drawing/2014/main" id="{30E43BE9-0956-494A-80CA-89FB6C882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6720" y="3845080"/>
            <a:ext cx="215900" cy="215900"/>
          </a:xfrm>
          <a:prstGeom prst="ellipse">
            <a:avLst/>
          </a:prstGeom>
          <a:solidFill>
            <a:srgbClr val="333333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A7A481C5-D310-4086-BA7C-AE8578CAC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09" y="2830759"/>
            <a:ext cx="831255" cy="792023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days)</a:t>
            </a:r>
          </a:p>
        </p:txBody>
      </p:sp>
      <p:sp>
        <p:nvSpPr>
          <p:cNvPr id="51" name="Rectangle 20">
            <a:extLst>
              <a:ext uri="{FF2B5EF4-FFF2-40B4-BE49-F238E27FC236}">
                <a16:creationId xmlns:a16="http://schemas.microsoft.com/office/drawing/2014/main" id="{BAD0C78C-EEC5-4EE8-9251-86EA6F45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5026" y="3484126"/>
            <a:ext cx="2097003" cy="910978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(6 days)</a:t>
            </a: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5A68609C-1E1B-41BC-9174-1191C3DB4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2030" y="3483625"/>
            <a:ext cx="654597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62" name="AutoShape 17">
            <a:extLst>
              <a:ext uri="{FF2B5EF4-FFF2-40B4-BE49-F238E27FC236}">
                <a16:creationId xmlns:a16="http://schemas.microsoft.com/office/drawing/2014/main" id="{D41071A7-91F6-4781-880D-CC91DF66CF15}"/>
              </a:ext>
            </a:extLst>
          </p:cNvPr>
          <p:cNvCxnSpPr>
            <a:cxnSpLocks noChangeShapeType="1"/>
            <a:stCxn id="26" idx="0"/>
            <a:endCxn id="31" idx="1"/>
          </p:cNvCxnSpPr>
          <p:nvPr/>
        </p:nvCxnSpPr>
        <p:spPr bwMode="auto">
          <a:xfrm flipV="1">
            <a:off x="543116" y="3226771"/>
            <a:ext cx="261893" cy="57563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7">
            <a:extLst>
              <a:ext uri="{FF2B5EF4-FFF2-40B4-BE49-F238E27FC236}">
                <a16:creationId xmlns:a16="http://schemas.microsoft.com/office/drawing/2014/main" id="{4DA7E17F-24C4-4403-89F2-A699CE437B3F}"/>
              </a:ext>
            </a:extLst>
          </p:cNvPr>
          <p:cNvCxnSpPr>
            <a:cxnSpLocks noChangeShapeType="1"/>
            <a:stCxn id="26" idx="4"/>
            <a:endCxn id="72" idx="1"/>
          </p:cNvCxnSpPr>
          <p:nvPr/>
        </p:nvCxnSpPr>
        <p:spPr bwMode="auto">
          <a:xfrm>
            <a:off x="543116" y="4018303"/>
            <a:ext cx="262171" cy="636891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tangle 5">
            <a:extLst>
              <a:ext uri="{FF2B5EF4-FFF2-40B4-BE49-F238E27FC236}">
                <a16:creationId xmlns:a16="http://schemas.microsoft.com/office/drawing/2014/main" id="{FE2B5CBF-F0D3-4FCA-9069-C0FBE4F03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287" y="4198415"/>
            <a:ext cx="831256" cy="913557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days)</a:t>
            </a: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81045456-37C2-420B-AE2C-80640C63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453" y="3484126"/>
            <a:ext cx="671063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7405188E-CA0D-4AC0-B9F8-AA8E3981C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972" y="3483624"/>
            <a:ext cx="1640822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Login:</a:t>
            </a:r>
            <a:b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 +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Test,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 day)</a:t>
            </a:r>
          </a:p>
        </p:txBody>
      </p:sp>
      <p:cxnSp>
        <p:nvCxnSpPr>
          <p:cNvPr id="40" name="AutoShape 17">
            <a:extLst>
              <a:ext uri="{FF2B5EF4-FFF2-40B4-BE49-F238E27FC236}">
                <a16:creationId xmlns:a16="http://schemas.microsoft.com/office/drawing/2014/main" id="{FA245402-A1DA-4CDC-8F43-1425D0A3397A}"/>
              </a:ext>
            </a:extLst>
          </p:cNvPr>
          <p:cNvCxnSpPr>
            <a:cxnSpLocks noChangeShapeType="1"/>
            <a:stCxn id="31" idx="3"/>
            <a:endCxn id="24" idx="1"/>
          </p:cNvCxnSpPr>
          <p:nvPr/>
        </p:nvCxnSpPr>
        <p:spPr bwMode="auto">
          <a:xfrm>
            <a:off x="1636264" y="3226771"/>
            <a:ext cx="1406066" cy="7123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17">
            <a:extLst>
              <a:ext uri="{FF2B5EF4-FFF2-40B4-BE49-F238E27FC236}">
                <a16:creationId xmlns:a16="http://schemas.microsoft.com/office/drawing/2014/main" id="{50AC453C-AEE9-4135-ADE1-0A19F4C540B1}"/>
              </a:ext>
            </a:extLst>
          </p:cNvPr>
          <p:cNvCxnSpPr>
            <a:cxnSpLocks noChangeShapeType="1"/>
            <a:endCxn id="24" idx="1"/>
          </p:cNvCxnSpPr>
          <p:nvPr/>
        </p:nvCxnSpPr>
        <p:spPr bwMode="auto">
          <a:xfrm flipV="1">
            <a:off x="1616492" y="3939113"/>
            <a:ext cx="1425838" cy="723408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5">
            <a:extLst>
              <a:ext uri="{FF2B5EF4-FFF2-40B4-BE49-F238E27FC236}">
                <a16:creationId xmlns:a16="http://schemas.microsoft.com/office/drawing/2014/main" id="{9C818F53-78D9-4542-AA6F-0111DA81A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2330" y="3483624"/>
            <a:ext cx="1045979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 +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Cases: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  <a:p>
            <a:pPr algn="ctr">
              <a:spcBef>
                <a:spcPct val="0"/>
              </a:spcBef>
              <a:buClr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Login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CE0809E-2D44-41C7-B28A-838AE73D0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064" y="3483624"/>
            <a:ext cx="1038367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Deployment&amp;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 </a:t>
            </a:r>
            <a:endParaRPr lang="en-US" altLang="zh-CN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BEC78B18-D654-4E77-A920-FBA864FCBBB2}"/>
              </a:ext>
            </a:extLst>
          </p:cNvPr>
          <p:cNvCxnSpPr>
            <a:cxnSpLocks noChangeShapeType="1"/>
            <a:stCxn id="61" idx="3"/>
            <a:endCxn id="27" idx="2"/>
          </p:cNvCxnSpPr>
          <p:nvPr/>
        </p:nvCxnSpPr>
        <p:spPr bwMode="auto">
          <a:xfrm>
            <a:off x="10246627" y="3939114"/>
            <a:ext cx="800093" cy="13916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2763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138004" y="98963"/>
            <a:ext cx="10133756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CRITICAL PATH – Iteration 6</a:t>
            </a:r>
          </a:p>
        </p:txBody>
      </p:sp>
      <p:sp>
        <p:nvSpPr>
          <p:cNvPr id="26" name="Oval 8">
            <a:extLst>
              <a:ext uri="{FF2B5EF4-FFF2-40B4-BE49-F238E27FC236}">
                <a16:creationId xmlns:a16="http://schemas.microsoft.com/office/drawing/2014/main" id="{0F365ADC-EB74-4B1D-82B6-D1DA5740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0" y="3831163"/>
            <a:ext cx="215900" cy="215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7" name="Oval 14">
            <a:extLst>
              <a:ext uri="{FF2B5EF4-FFF2-40B4-BE49-F238E27FC236}">
                <a16:creationId xmlns:a16="http://schemas.microsoft.com/office/drawing/2014/main" id="{30E43BE9-0956-494A-80CA-89FB6C882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3492" y="3831163"/>
            <a:ext cx="215900" cy="215900"/>
          </a:xfrm>
          <a:prstGeom prst="ellipse">
            <a:avLst/>
          </a:prstGeom>
          <a:solidFill>
            <a:srgbClr val="333333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cxnSp>
        <p:nvCxnSpPr>
          <p:cNvPr id="28" name="AutoShape 17">
            <a:extLst>
              <a:ext uri="{FF2B5EF4-FFF2-40B4-BE49-F238E27FC236}">
                <a16:creationId xmlns:a16="http://schemas.microsoft.com/office/drawing/2014/main" id="{9AC27C79-A97C-4190-86BF-DF679F00D30D}"/>
              </a:ext>
            </a:extLst>
          </p:cNvPr>
          <p:cNvCxnSpPr>
            <a:cxnSpLocks noChangeShapeType="1"/>
            <a:stCxn id="61" idx="3"/>
            <a:endCxn id="27" idx="2"/>
          </p:cNvCxnSpPr>
          <p:nvPr/>
        </p:nvCxnSpPr>
        <p:spPr bwMode="auto">
          <a:xfrm flipV="1">
            <a:off x="10405423" y="3939113"/>
            <a:ext cx="808069" cy="1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5">
            <a:extLst>
              <a:ext uri="{FF2B5EF4-FFF2-40B4-BE49-F238E27FC236}">
                <a16:creationId xmlns:a16="http://schemas.microsoft.com/office/drawing/2014/main" id="{A7A481C5-D310-4086-BA7C-AE8578CAC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091" y="4507214"/>
            <a:ext cx="1378883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days)</a:t>
            </a:r>
          </a:p>
        </p:txBody>
      </p:sp>
      <p:sp>
        <p:nvSpPr>
          <p:cNvPr id="51" name="Rectangle 20">
            <a:extLst>
              <a:ext uri="{FF2B5EF4-FFF2-40B4-BE49-F238E27FC236}">
                <a16:creationId xmlns:a16="http://schemas.microsoft.com/office/drawing/2014/main" id="{BAD0C78C-EEC5-4EE8-9251-86EA6F454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402" y="3483624"/>
            <a:ext cx="2723312" cy="910978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(6 days)</a:t>
            </a: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5A68609C-1E1B-41BC-9174-1191C3DB4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0826" y="3483625"/>
            <a:ext cx="654597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62" name="AutoShape 17">
            <a:extLst>
              <a:ext uri="{FF2B5EF4-FFF2-40B4-BE49-F238E27FC236}">
                <a16:creationId xmlns:a16="http://schemas.microsoft.com/office/drawing/2014/main" id="{D41071A7-91F6-4781-880D-CC91DF66CF15}"/>
              </a:ext>
            </a:extLst>
          </p:cNvPr>
          <p:cNvCxnSpPr>
            <a:cxnSpLocks noChangeShapeType="1"/>
            <a:stCxn id="26" idx="6"/>
            <a:endCxn id="31" idx="1"/>
          </p:cNvCxnSpPr>
          <p:nvPr/>
        </p:nvCxnSpPr>
        <p:spPr bwMode="auto">
          <a:xfrm>
            <a:off x="719260" y="3939113"/>
            <a:ext cx="1511831" cy="102359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tangle 5">
            <a:extLst>
              <a:ext uri="{FF2B5EF4-FFF2-40B4-BE49-F238E27FC236}">
                <a16:creationId xmlns:a16="http://schemas.microsoft.com/office/drawing/2014/main" id="{81045456-37C2-420B-AE2C-80640C63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707" y="3483624"/>
            <a:ext cx="671063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7405188E-CA0D-4AC0-B9F8-AA8E3981C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091" y="2251080"/>
            <a:ext cx="1246921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 days)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C2890329-06F0-4B88-89D1-0E0CED69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502" y="2251080"/>
            <a:ext cx="1116108" cy="910978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(2 days)</a:t>
            </a:r>
          </a:p>
        </p:txBody>
      </p:sp>
      <p:cxnSp>
        <p:nvCxnSpPr>
          <p:cNvPr id="29" name="AutoShape 17">
            <a:extLst>
              <a:ext uri="{FF2B5EF4-FFF2-40B4-BE49-F238E27FC236}">
                <a16:creationId xmlns:a16="http://schemas.microsoft.com/office/drawing/2014/main" id="{33097094-BFF5-404B-9363-0B9F9E452CC2}"/>
              </a:ext>
            </a:extLst>
          </p:cNvPr>
          <p:cNvCxnSpPr>
            <a:cxnSpLocks noChangeShapeType="1"/>
            <a:stCxn id="26" idx="7"/>
            <a:endCxn id="37" idx="1"/>
          </p:cNvCxnSpPr>
          <p:nvPr/>
        </p:nvCxnSpPr>
        <p:spPr bwMode="auto">
          <a:xfrm flipV="1">
            <a:off x="687642" y="2706569"/>
            <a:ext cx="1543449" cy="11562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6C7A10DB-1637-44F3-B754-8CE30BBCA30A}"/>
              </a:ext>
            </a:extLst>
          </p:cNvPr>
          <p:cNvCxnSpPr>
            <a:cxnSpLocks noChangeShapeType="1"/>
            <a:stCxn id="25" idx="3"/>
            <a:endCxn id="35" idx="1"/>
          </p:cNvCxnSpPr>
          <p:nvPr/>
        </p:nvCxnSpPr>
        <p:spPr bwMode="auto">
          <a:xfrm>
            <a:off x="4602610" y="2706569"/>
            <a:ext cx="1188458" cy="123254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Rectangle 20">
            <a:extLst>
              <a:ext uri="{FF2B5EF4-FFF2-40B4-BE49-F238E27FC236}">
                <a16:creationId xmlns:a16="http://schemas.microsoft.com/office/drawing/2014/main" id="{1F03D3FC-C1D6-4A55-A2D2-F6AD92ACD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068" y="3483624"/>
            <a:ext cx="540007" cy="910978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000" dirty="0">
                <a:solidFill>
                  <a:schemeClr val="tx1"/>
                </a:solidFill>
              </a:rPr>
              <a:t>(1 day)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AD7B22F5-0C8B-4D03-9EA7-81C5EFD08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4" y="4507214"/>
            <a:ext cx="992636" cy="910978"/>
          </a:xfrm>
          <a:prstGeom prst="rect">
            <a:avLst/>
          </a:prstGeom>
          <a:solidFill>
            <a:srgbClr val="FF99CC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 defTabSz="762000">
              <a:spcBef>
                <a:spcPct val="20000"/>
              </a:spcBef>
              <a:buClr>
                <a:srgbClr val="3333FF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8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76200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6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762000">
              <a:spcBef>
                <a:spcPct val="20000"/>
              </a:spcBef>
              <a:buClr>
                <a:srgbClr val="3333CC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4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762000">
              <a:spcBef>
                <a:spcPct val="20000"/>
              </a:spcBef>
              <a:buClr>
                <a:srgbClr val="FFCF01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762000">
              <a:spcBef>
                <a:spcPct val="20000"/>
              </a:spcBef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>
                <a:solidFill>
                  <a:schemeClr val="accent2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 day)</a:t>
            </a:r>
          </a:p>
        </p:txBody>
      </p:sp>
      <p:cxnSp>
        <p:nvCxnSpPr>
          <p:cNvPr id="33" name="AutoShape 17">
            <a:extLst>
              <a:ext uri="{FF2B5EF4-FFF2-40B4-BE49-F238E27FC236}">
                <a16:creationId xmlns:a16="http://schemas.microsoft.com/office/drawing/2014/main" id="{686F7087-D9F7-4E7E-B987-9B6B843BCADD}"/>
              </a:ext>
            </a:extLst>
          </p:cNvPr>
          <p:cNvCxnSpPr>
            <a:cxnSpLocks noChangeShapeType="1"/>
            <a:stCxn id="20" idx="3"/>
            <a:endCxn id="35" idx="1"/>
          </p:cNvCxnSpPr>
          <p:nvPr/>
        </p:nvCxnSpPr>
        <p:spPr bwMode="auto">
          <a:xfrm flipV="1">
            <a:off x="4602610" y="3939113"/>
            <a:ext cx="1188458" cy="102359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4005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19" y="98385"/>
            <a:ext cx="9815621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METRICS – TASK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7E6D9E-8F45-4073-95BB-F47FCF5AF665}"/>
              </a:ext>
            </a:extLst>
          </p:cNvPr>
          <p:cNvGrpSpPr/>
          <p:nvPr/>
        </p:nvGrpSpPr>
        <p:grpSpPr>
          <a:xfrm>
            <a:off x="100059" y="1227772"/>
            <a:ext cx="11923619" cy="5282209"/>
            <a:chOff x="100059" y="1227772"/>
            <a:chExt cx="11923619" cy="52822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3F2869-441C-4756-8E16-17F24CE08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919" y="1227772"/>
              <a:ext cx="7098699" cy="19116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7E18D4-5872-4C99-B732-CBCB0C0D7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2603" y="2183605"/>
              <a:ext cx="7102505" cy="36971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2C94C-D7C0-478E-B8BA-46A0C0620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60" y="3722248"/>
              <a:ext cx="11923618" cy="278773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2382E0-4F77-4814-8E0C-013204E75563}"/>
                </a:ext>
              </a:extLst>
            </p:cNvPr>
            <p:cNvSpPr/>
            <p:nvPr/>
          </p:nvSpPr>
          <p:spPr>
            <a:xfrm>
              <a:off x="5568287" y="1740090"/>
              <a:ext cx="1194179" cy="31389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CF6023-03FA-4E8A-83A9-519F99466F84}"/>
                </a:ext>
              </a:extLst>
            </p:cNvPr>
            <p:cNvSpPr/>
            <p:nvPr/>
          </p:nvSpPr>
          <p:spPr>
            <a:xfrm>
              <a:off x="100059" y="4947313"/>
              <a:ext cx="1244245" cy="532263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A24EF9-7C2C-435D-B43D-37962467114B}"/>
                </a:ext>
              </a:extLst>
            </p:cNvPr>
            <p:cNvSpPr/>
            <p:nvPr/>
          </p:nvSpPr>
          <p:spPr>
            <a:xfrm>
              <a:off x="4217158" y="4872252"/>
              <a:ext cx="4865428" cy="68238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188DAA-9004-4129-98A1-6813D4F273AD}"/>
              </a:ext>
            </a:extLst>
          </p:cNvPr>
          <p:cNvCxnSpPr>
            <a:stCxn id="6" idx="3"/>
            <a:endCxn id="7" idx="0"/>
          </p:cNvCxnSpPr>
          <p:nvPr/>
        </p:nvCxnSpPr>
        <p:spPr>
          <a:xfrm flipH="1">
            <a:off x="722182" y="2008019"/>
            <a:ext cx="5020988" cy="29392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E4E930-A43D-468E-BC66-E537CEC16337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 flipV="1">
            <a:off x="1344304" y="5213445"/>
            <a:ext cx="2872854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121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8B50C-203E-4180-AE03-FD2B9994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2" y="5671082"/>
            <a:ext cx="9792601" cy="826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19" y="98385"/>
            <a:ext cx="9815621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METRICS – BUG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1E38E-4EA2-4ECF-A6DC-F677CACCEF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7" b="1017"/>
          <a:stretch/>
        </p:blipFill>
        <p:spPr>
          <a:xfrm>
            <a:off x="-7620" y="1521460"/>
            <a:ext cx="12147324" cy="1572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26A34F-782E-48A1-80EC-5A60F8021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06" t="-4746" b="-1"/>
          <a:stretch/>
        </p:blipFill>
        <p:spPr>
          <a:xfrm>
            <a:off x="-15240" y="3040379"/>
            <a:ext cx="12243323" cy="17414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8B277F-6171-4CA5-9C00-E6CF894E25CD}"/>
              </a:ext>
            </a:extLst>
          </p:cNvPr>
          <p:cNvGrpSpPr/>
          <p:nvPr/>
        </p:nvGrpSpPr>
        <p:grpSpPr>
          <a:xfrm>
            <a:off x="6102611" y="4094060"/>
            <a:ext cx="6169661" cy="1546597"/>
            <a:chOff x="6066042" y="3916639"/>
            <a:chExt cx="6169661" cy="15465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E1E8BB-A2AF-435F-A44C-233926859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478"/>
            <a:stretch/>
          </p:blipFill>
          <p:spPr>
            <a:xfrm>
              <a:off x="6139658" y="3916639"/>
              <a:ext cx="6096045" cy="1546597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C40E5BF-8FE9-4AC2-A6D7-211739C8B669}"/>
                </a:ext>
              </a:extLst>
            </p:cNvPr>
            <p:cNvSpPr/>
            <p:nvPr/>
          </p:nvSpPr>
          <p:spPr>
            <a:xfrm>
              <a:off x="6066042" y="4435522"/>
              <a:ext cx="4818048" cy="59367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D312351-90D5-4AD8-8836-0AD180BC726E}"/>
              </a:ext>
            </a:extLst>
          </p:cNvPr>
          <p:cNvSpPr/>
          <p:nvPr/>
        </p:nvSpPr>
        <p:spPr>
          <a:xfrm>
            <a:off x="6516806" y="6159540"/>
            <a:ext cx="928047" cy="4814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572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19" y="98385"/>
            <a:ext cx="7037408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FUNCTIONALITIES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E374A-A2D7-4DB0-809C-211B6B139106}"/>
              </a:ext>
            </a:extLst>
          </p:cNvPr>
          <p:cNvSpPr txBox="1"/>
          <p:nvPr/>
        </p:nvSpPr>
        <p:spPr>
          <a:xfrm>
            <a:off x="1273216" y="2494344"/>
            <a:ext cx="97227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Do not plan to add / drop any functionality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Model-View-Controller (MVC), JSP Access Model 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Easier to review/check for errors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Easier to split workload among the 2 pair programmers</a:t>
            </a:r>
          </a:p>
        </p:txBody>
      </p:sp>
    </p:spTree>
    <p:extLst>
      <p:ext uri="{BB962C8B-B14F-4D97-AF65-F5344CB8AC3E}">
        <p14:creationId xmlns:p14="http://schemas.microsoft.com/office/powerpoint/2010/main" val="1534526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19" y="98385"/>
            <a:ext cx="10851941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ROLES &amp; RESPONSIBILITIES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F8A5B-C181-4008-94C0-1471ABE311FC}"/>
              </a:ext>
            </a:extLst>
          </p:cNvPr>
          <p:cNvSpPr txBox="1"/>
          <p:nvPr/>
        </p:nvSpPr>
        <p:spPr>
          <a:xfrm>
            <a:off x="1310640" y="1973580"/>
            <a:ext cx="7970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Project Manager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Update Project Schedule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Remind team of all deadlines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Updates Task Metrics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Pair Programming Teams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Review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Driver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Navigator and Driver switch roles every 30 minutes or less</a:t>
            </a:r>
          </a:p>
          <a:p>
            <a:pPr marL="342900" indent="-342900">
              <a:buFont typeface="+mj-lt"/>
              <a:buAutoNum type="arabicPeriod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Minutes Taker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Changed every iteration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Takes meeting minutes</a:t>
            </a:r>
          </a:p>
        </p:txBody>
      </p:sp>
    </p:spTree>
    <p:extLst>
      <p:ext uri="{BB962C8B-B14F-4D97-AF65-F5344CB8AC3E}">
        <p14:creationId xmlns:p14="http://schemas.microsoft.com/office/powerpoint/2010/main" val="294018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19" y="98385"/>
            <a:ext cx="8642141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ROLE ROTATION PLAN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6AEA1E-45BF-42BF-B26F-EE44C173B6EA}"/>
              </a:ext>
            </a:extLst>
          </p:cNvPr>
          <p:cNvGrpSpPr/>
          <p:nvPr/>
        </p:nvGrpSpPr>
        <p:grpSpPr>
          <a:xfrm>
            <a:off x="219919" y="1227173"/>
            <a:ext cx="10294620" cy="5552422"/>
            <a:chOff x="219919" y="1227173"/>
            <a:chExt cx="10294620" cy="55524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7637C5-3339-4CA7-8DAC-CF033489A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919" y="1227173"/>
              <a:ext cx="10294620" cy="555242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B4984F-4666-4AC2-8652-29C2C3262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457" y="2558956"/>
              <a:ext cx="3650776" cy="327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28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20" y="98385"/>
            <a:ext cx="4727394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5592B-0715-4459-84CE-98ED1CDA3F1E}"/>
              </a:ext>
            </a:extLst>
          </p:cNvPr>
          <p:cNvSpPr txBox="1"/>
          <p:nvPr/>
        </p:nvSpPr>
        <p:spPr>
          <a:xfrm>
            <a:off x="3778098" y="3039477"/>
            <a:ext cx="5147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8927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19" y="98385"/>
            <a:ext cx="4381018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E374A-A2D7-4DB0-809C-211B6B139106}"/>
              </a:ext>
            </a:extLst>
          </p:cNvPr>
          <p:cNvSpPr txBox="1"/>
          <p:nvPr/>
        </p:nvSpPr>
        <p:spPr>
          <a:xfrm>
            <a:off x="219919" y="1302272"/>
            <a:ext cx="488451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Follows Iterative Process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Preparation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Designing slides / documenting metrics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Write Pseudocode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Collaborative checking of pseudocode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Designing classes, UI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Updating of diagrams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Writing code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Producing test data and cases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Testing + Integration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Single functionality testing run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Single functionality debugging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Regression Testing/Debugging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Deployment of application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Debugging Deployment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Hand over / PM activities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Update of documents</a:t>
            </a:r>
            <a:b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SG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26F14-835F-4223-9B00-1D12CD780D03}"/>
              </a:ext>
            </a:extLst>
          </p:cNvPr>
          <p:cNvSpPr txBox="1"/>
          <p:nvPr/>
        </p:nvSpPr>
        <p:spPr>
          <a:xfrm>
            <a:off x="5289264" y="1302272"/>
            <a:ext cx="29184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7 Iterations: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14 days per iteration (2 weeks)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Start: Monday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End: Sunday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Time boxing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Group meets on Sundays every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Time Boxing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Fixed time, change tasks within iteration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SG" sz="1500" dirty="0">
                <a:latin typeface="Arial" panose="020B0604020202020204" pitchFamily="34" charset="0"/>
                <a:cs typeface="Arial" panose="020B0604020202020204" pitchFamily="34" charset="0"/>
              </a:rPr>
              <a:t>Plan to complete all functionalities by Iteration 5, Week 10</a:t>
            </a:r>
          </a:p>
          <a:p>
            <a:endParaRPr lang="en-SG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B2BF97-D580-4FA8-8612-6B7562370FE8}"/>
              </a:ext>
            </a:extLst>
          </p:cNvPr>
          <p:cNvGrpSpPr/>
          <p:nvPr/>
        </p:nvGrpSpPr>
        <p:grpSpPr>
          <a:xfrm>
            <a:off x="8392554" y="0"/>
            <a:ext cx="3799446" cy="6858000"/>
            <a:chOff x="8392554" y="0"/>
            <a:chExt cx="3799446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BB32D9-DE62-4A74-846E-D2A3325E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2554" y="0"/>
              <a:ext cx="3799446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E2E1148-C3A8-41AA-BEE3-3804BC2119C7}"/>
                </a:ext>
              </a:extLst>
            </p:cNvPr>
            <p:cNvSpPr/>
            <p:nvPr/>
          </p:nvSpPr>
          <p:spPr>
            <a:xfrm>
              <a:off x="8720919" y="238836"/>
              <a:ext cx="525439" cy="328911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75691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18" y="98385"/>
            <a:ext cx="9352707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SCHEDULE - OVERVIEW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1A80FE-B4D3-4E8A-B7D6-CE7B95C05767}"/>
              </a:ext>
            </a:extLst>
          </p:cNvPr>
          <p:cNvGrpSpPr/>
          <p:nvPr/>
        </p:nvGrpSpPr>
        <p:grpSpPr>
          <a:xfrm>
            <a:off x="219918" y="302841"/>
            <a:ext cx="11687754" cy="5777237"/>
            <a:chOff x="219918" y="910166"/>
            <a:chExt cx="11687754" cy="5777237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DD1F138D-09CF-4031-9D13-53D91615F17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61865013"/>
                </p:ext>
              </p:extLst>
            </p:nvPr>
          </p:nvGraphicFramePr>
          <p:xfrm>
            <a:off x="219918" y="910166"/>
            <a:ext cx="11687754" cy="57772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F359E4-791B-4ABC-93AA-20ADA86B6B3F}"/>
                </a:ext>
              </a:extLst>
            </p:cNvPr>
            <p:cNvSpPr txBox="1"/>
            <p:nvPr/>
          </p:nvSpPr>
          <p:spPr>
            <a:xfrm>
              <a:off x="634621" y="1925829"/>
              <a:ext cx="4913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5000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4E6C6C-6B2A-48EF-A078-9F67C8A72DE1}"/>
                </a:ext>
              </a:extLst>
            </p:cNvPr>
            <p:cNvSpPr txBox="1"/>
            <p:nvPr/>
          </p:nvSpPr>
          <p:spPr>
            <a:xfrm>
              <a:off x="2643117" y="1925829"/>
              <a:ext cx="4913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5000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CDB7D4-0F03-4570-BABE-A9986E7FF6CD}"/>
                </a:ext>
              </a:extLst>
            </p:cNvPr>
            <p:cNvSpPr txBox="1"/>
            <p:nvPr/>
          </p:nvSpPr>
          <p:spPr>
            <a:xfrm>
              <a:off x="4651613" y="1925829"/>
              <a:ext cx="4913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5000" dirty="0"/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0C8DC8-685B-48F6-B11F-5D3C1EFE9AAF}"/>
                </a:ext>
              </a:extLst>
            </p:cNvPr>
            <p:cNvSpPr txBox="1"/>
            <p:nvPr/>
          </p:nvSpPr>
          <p:spPr>
            <a:xfrm>
              <a:off x="6660109" y="1925829"/>
              <a:ext cx="4913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5000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C6F1F2-B37B-4539-B0B7-997AFDDF9E44}"/>
                </a:ext>
              </a:extLst>
            </p:cNvPr>
            <p:cNvSpPr txBox="1"/>
            <p:nvPr/>
          </p:nvSpPr>
          <p:spPr>
            <a:xfrm>
              <a:off x="8668605" y="1925829"/>
              <a:ext cx="4913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5000" dirty="0"/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85DF73-FAA6-4275-A812-0F012A056324}"/>
                </a:ext>
              </a:extLst>
            </p:cNvPr>
            <p:cNvSpPr txBox="1"/>
            <p:nvPr/>
          </p:nvSpPr>
          <p:spPr>
            <a:xfrm>
              <a:off x="10677101" y="1925829"/>
              <a:ext cx="4913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5000" dirty="0"/>
                <a:t>6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00BBFC-E81B-4065-AEA4-459DA55F0367}"/>
              </a:ext>
            </a:extLst>
          </p:cNvPr>
          <p:cNvSpPr/>
          <p:nvPr/>
        </p:nvSpPr>
        <p:spPr>
          <a:xfrm>
            <a:off x="4537881" y="4419758"/>
            <a:ext cx="1273791" cy="1160060"/>
          </a:xfrm>
          <a:prstGeom prst="roundRect">
            <a:avLst/>
          </a:prstGeom>
          <a:solidFill>
            <a:srgbClr val="E8EDF0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</a:rPr>
              <a:t>PM REVIEW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3E09D3-C9B7-48D9-94DC-43DE026B3C19}"/>
              </a:ext>
            </a:extLst>
          </p:cNvPr>
          <p:cNvSpPr/>
          <p:nvPr/>
        </p:nvSpPr>
        <p:spPr>
          <a:xfrm>
            <a:off x="6569124" y="4419758"/>
            <a:ext cx="1273791" cy="1160060"/>
          </a:xfrm>
          <a:prstGeom prst="roundRect">
            <a:avLst/>
          </a:prstGeom>
          <a:solidFill>
            <a:srgbClr val="E8EDF0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</a:rPr>
              <a:t>App Demo &amp; Progress Update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C1F2B4-30C6-4F06-BF1E-AC0673168ECC}"/>
              </a:ext>
            </a:extLst>
          </p:cNvPr>
          <p:cNvSpPr/>
          <p:nvPr/>
        </p:nvSpPr>
        <p:spPr>
          <a:xfrm>
            <a:off x="8601502" y="4419758"/>
            <a:ext cx="1273791" cy="1160060"/>
          </a:xfrm>
          <a:prstGeom prst="roundRect">
            <a:avLst/>
          </a:prstGeom>
          <a:solidFill>
            <a:srgbClr val="E8EDF0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</a:rPr>
              <a:t>UAT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5E4B89-F3D1-4F7A-ADEB-B1188CE68B94}"/>
              </a:ext>
            </a:extLst>
          </p:cNvPr>
          <p:cNvSpPr/>
          <p:nvPr/>
        </p:nvSpPr>
        <p:spPr>
          <a:xfrm>
            <a:off x="10617390" y="4419758"/>
            <a:ext cx="1273791" cy="1160060"/>
          </a:xfrm>
          <a:prstGeom prst="roundRect">
            <a:avLst/>
          </a:prstGeom>
          <a:solidFill>
            <a:srgbClr val="E8EDF0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</a:rPr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7093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20" y="136857"/>
            <a:ext cx="3615102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Iteration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26645-B988-4D40-9A2F-2C9C1355B284}"/>
              </a:ext>
            </a:extLst>
          </p:cNvPr>
          <p:cNvSpPr txBox="1"/>
          <p:nvPr/>
        </p:nvSpPr>
        <p:spPr>
          <a:xfrm>
            <a:off x="3835022" y="136857"/>
            <a:ext cx="2812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Start Date: 1/9/2017 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End Date: 10/9/2017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Minutes Taker: Brittany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89AF3-F62C-4364-A90F-5037DD9F897A}"/>
              </a:ext>
            </a:extLst>
          </p:cNvPr>
          <p:cNvSpPr txBox="1"/>
          <p:nvPr/>
        </p:nvSpPr>
        <p:spPr>
          <a:xfrm>
            <a:off x="10979855" y="-1672541"/>
            <a:ext cx="4975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000" u="sng" dirty="0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500" dirty="0">
                <a:latin typeface="Arial" panose="020B0604020202020204" pitchFamily="34" charset="0"/>
                <a:cs typeface="Arial" panose="020B0604020202020204" pitchFamily="34" charset="0"/>
              </a:rPr>
              <a:t>Minutes Taker: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500" dirty="0">
                <a:latin typeface="Arial" panose="020B0604020202020204" pitchFamily="34" charset="0"/>
                <a:cs typeface="Arial" panose="020B0604020202020204" pitchFamily="34" charset="0"/>
              </a:rPr>
              <a:t>Brittany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132F6E-9600-4583-AF68-E1028C201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144953"/>
              </p:ext>
            </p:extLst>
          </p:nvPr>
        </p:nvGraphicFramePr>
        <p:xfrm>
          <a:off x="2070916" y="1317716"/>
          <a:ext cx="9152680" cy="29360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76340">
                  <a:extLst>
                    <a:ext uri="{9D8B030D-6E8A-4147-A177-3AD203B41FA5}">
                      <a16:colId xmlns:a16="http://schemas.microsoft.com/office/drawing/2014/main" val="3348942029"/>
                    </a:ext>
                  </a:extLst>
                </a:gridCol>
                <a:gridCol w="4576340">
                  <a:extLst>
                    <a:ext uri="{9D8B030D-6E8A-4147-A177-3AD203B41FA5}">
                      <a16:colId xmlns:a16="http://schemas.microsoft.com/office/drawing/2014/main" val="642054072"/>
                    </a:ext>
                  </a:extLst>
                </a:gridCol>
              </a:tblGrid>
              <a:tr h="528109">
                <a:tc>
                  <a:txBody>
                    <a:bodyPr/>
                    <a:lstStyle/>
                    <a:p>
                      <a:r>
                        <a:rPr lang="en-SG" sz="2000" dirty="0"/>
                        <a:t>TASK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MEMBER ALLOCATION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7214"/>
                  </a:ext>
                </a:extLst>
              </a:tr>
              <a:tr h="350480"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Creating shared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Everyone (During meeting)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334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Download/Install tools</a:t>
                      </a:r>
                      <a:endParaRPr lang="en-SG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Everyone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55955"/>
                  </a:ext>
                </a:extLst>
              </a:tr>
              <a:tr h="1139296"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Initial design of diagrams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dirty="0">
                          <a:latin typeface="Corbel (Body)"/>
                        </a:rPr>
                        <a:t>Use Case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dirty="0">
                          <a:latin typeface="Corbel (Body)"/>
                        </a:rPr>
                        <a:t>Sequence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dirty="0">
                          <a:latin typeface="Corbel (Body)"/>
                        </a:rPr>
                        <a:t>Class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dirty="0">
                          <a:latin typeface="Corbel (Body)"/>
                        </a:rPr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Everyone (During meeting)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132745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14A635-B024-4DD3-B067-EF9B0DECAF26}"/>
              </a:ext>
            </a:extLst>
          </p:cNvPr>
          <p:cNvSpPr/>
          <p:nvPr/>
        </p:nvSpPr>
        <p:spPr>
          <a:xfrm>
            <a:off x="219920" y="1219200"/>
            <a:ext cx="1610436" cy="1566531"/>
          </a:xfrm>
          <a:prstGeom prst="roundRect">
            <a:avLst/>
          </a:prstGeom>
          <a:blipFill dpi="0" rotWithShape="1">
            <a:blip r:embed="rId2"/>
            <a:srcRect/>
            <a:stretch>
              <a:fillRect l="-26000" t="-16000" r="-32000" b="-100000"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EF340-27C0-488A-A36E-E981A1DEE00F}"/>
              </a:ext>
            </a:extLst>
          </p:cNvPr>
          <p:cNvSpPr txBox="1"/>
          <p:nvPr/>
        </p:nvSpPr>
        <p:spPr>
          <a:xfrm>
            <a:off x="346192" y="2859499"/>
            <a:ext cx="135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PM: COLIN</a:t>
            </a:r>
          </a:p>
        </p:txBody>
      </p:sp>
    </p:spTree>
    <p:extLst>
      <p:ext uri="{BB962C8B-B14F-4D97-AF65-F5344CB8AC3E}">
        <p14:creationId xmlns:p14="http://schemas.microsoft.com/office/powerpoint/2010/main" val="109769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20" y="136857"/>
            <a:ext cx="3615102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Iteration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26645-B988-4D40-9A2F-2C9C1355B284}"/>
              </a:ext>
            </a:extLst>
          </p:cNvPr>
          <p:cNvSpPr txBox="1"/>
          <p:nvPr/>
        </p:nvSpPr>
        <p:spPr>
          <a:xfrm>
            <a:off x="3835021" y="136857"/>
            <a:ext cx="3299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Start Date: 11/9/2017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End Date: 23/9/2017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Minutes Taker: Christopher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132F6E-9600-4583-AF68-E1028C201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71944"/>
              </p:ext>
            </p:extLst>
          </p:nvPr>
        </p:nvGraphicFramePr>
        <p:xfrm>
          <a:off x="2279829" y="1390645"/>
          <a:ext cx="9152680" cy="5029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76340">
                  <a:extLst>
                    <a:ext uri="{9D8B030D-6E8A-4147-A177-3AD203B41FA5}">
                      <a16:colId xmlns:a16="http://schemas.microsoft.com/office/drawing/2014/main" val="3348942029"/>
                    </a:ext>
                  </a:extLst>
                </a:gridCol>
                <a:gridCol w="4576340">
                  <a:extLst>
                    <a:ext uri="{9D8B030D-6E8A-4147-A177-3AD203B41FA5}">
                      <a16:colId xmlns:a16="http://schemas.microsoft.com/office/drawing/2014/main" val="642054072"/>
                    </a:ext>
                  </a:extLst>
                </a:gridCol>
              </a:tblGrid>
              <a:tr h="388325">
                <a:tc>
                  <a:txBody>
                    <a:bodyPr/>
                    <a:lstStyle/>
                    <a:p>
                      <a:r>
                        <a:rPr lang="en-SG" sz="2000" dirty="0"/>
                        <a:t>TASK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MEMBER ALLOCATION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7214"/>
                  </a:ext>
                </a:extLst>
              </a:tr>
              <a:tr h="811512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Corbel (Body)"/>
                        </a:rPr>
                        <a:t>Design (Technical Documents)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</a:rPr>
                        <a:t>Class Diagrams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</a:rPr>
                        <a:t>Sequence Diagrams (Login, Bootstrap)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  <a:p>
                      <a:r>
                        <a:rPr lang="en-SG" sz="2000" dirty="0">
                          <a:latin typeface="Corbel (Body)"/>
                        </a:rPr>
                        <a:t>Zheng Ren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Zheng 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334220"/>
                  </a:ext>
                </a:extLst>
              </a:tr>
              <a:tr h="1549249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Corbel (Body)"/>
                          <a:cs typeface="Arial" panose="020B0604020202020204" pitchFamily="34" charset="0"/>
                        </a:rPr>
                        <a:t>Programming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  <a:cs typeface="Arial" panose="020B0604020202020204" pitchFamily="34" charset="0"/>
                        </a:rPr>
                        <a:t>Database creation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  <a:cs typeface="Arial" panose="020B0604020202020204" pitchFamily="34" charset="0"/>
                        </a:rPr>
                        <a:t>Login Function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  <a:cs typeface="Arial" panose="020B0604020202020204" pitchFamily="34" charset="0"/>
                        </a:rPr>
                        <a:t>JDBC Connection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  <a:cs typeface="Arial" panose="020B0604020202020204" pitchFamily="34" charset="0"/>
                        </a:rPr>
                        <a:t>Java Entity, DAO packages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  <a:cs typeface="Arial" panose="020B0604020202020204" pitchFamily="34" charset="0"/>
                        </a:rPr>
                        <a:t>Validation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  <a:cs typeface="Arial" panose="020B0604020202020204" pitchFamily="34" charset="0"/>
                        </a:rPr>
                        <a:t>Bootstrap create</a:t>
                      </a:r>
                      <a:endParaRPr lang="en-SG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  <a:p>
                      <a:r>
                        <a:rPr lang="en-SG" sz="2000" dirty="0">
                          <a:latin typeface="Corbel (Body)"/>
                        </a:rPr>
                        <a:t>Chris, Colin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Chris, Colin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David, Brit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David, Brit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David, Brit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David, Brit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55955"/>
                  </a:ext>
                </a:extLst>
              </a:tr>
              <a:tr h="998207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Corbel (Body)"/>
                        </a:rPr>
                        <a:t>Test Cases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</a:rPr>
                        <a:t>Login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Corbel (Body)"/>
                        </a:rPr>
                        <a:t>Bootstrap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  <a:p>
                      <a:r>
                        <a:rPr lang="en-SG" sz="2000" dirty="0">
                          <a:latin typeface="Corbel (Body)"/>
                        </a:rPr>
                        <a:t>Chris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>
                          <a:latin typeface="Corbel (Body)"/>
                        </a:rPr>
                        <a:t>Zheng Ren, Colin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132745"/>
                  </a:ext>
                </a:extLst>
              </a:tr>
              <a:tr h="32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1" dirty="0">
                          <a:latin typeface="Corbel (Body)"/>
                        </a:rPr>
                        <a:t>Planning, Updates,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Everyone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076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14A635-B024-4DD3-B067-EF9B0DECAF26}"/>
              </a:ext>
            </a:extLst>
          </p:cNvPr>
          <p:cNvSpPr/>
          <p:nvPr/>
        </p:nvSpPr>
        <p:spPr>
          <a:xfrm>
            <a:off x="219920" y="1219200"/>
            <a:ext cx="1610436" cy="1566531"/>
          </a:xfrm>
          <a:prstGeom prst="roundRect">
            <a:avLst/>
          </a:prstGeom>
          <a:blipFill dpi="0" rotWithShape="1">
            <a:blip r:embed="rId2"/>
            <a:srcRect/>
            <a:stretch>
              <a:fillRect t="-44000" r="-97000" b="-63000"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EF340-27C0-488A-A36E-E981A1DEE00F}"/>
              </a:ext>
            </a:extLst>
          </p:cNvPr>
          <p:cNvSpPr txBox="1"/>
          <p:nvPr/>
        </p:nvSpPr>
        <p:spPr>
          <a:xfrm>
            <a:off x="283056" y="2859499"/>
            <a:ext cx="1484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PM: ZHENGREN</a:t>
            </a:r>
          </a:p>
        </p:txBody>
      </p:sp>
    </p:spTree>
    <p:extLst>
      <p:ext uri="{BB962C8B-B14F-4D97-AF65-F5344CB8AC3E}">
        <p14:creationId xmlns:p14="http://schemas.microsoft.com/office/powerpoint/2010/main" val="154144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20" y="136857"/>
            <a:ext cx="3615102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Iteration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26645-B988-4D40-9A2F-2C9C1355B284}"/>
              </a:ext>
            </a:extLst>
          </p:cNvPr>
          <p:cNvSpPr txBox="1"/>
          <p:nvPr/>
        </p:nvSpPr>
        <p:spPr>
          <a:xfrm>
            <a:off x="3835022" y="136857"/>
            <a:ext cx="2812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Start Date: 24/9/2017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End Date: 8/10/2017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Minutes Taker: David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132F6E-9600-4583-AF68-E1028C201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18380"/>
              </p:ext>
            </p:extLst>
          </p:nvPr>
        </p:nvGraphicFramePr>
        <p:xfrm>
          <a:off x="2279829" y="1390645"/>
          <a:ext cx="9152680" cy="5334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76340">
                  <a:extLst>
                    <a:ext uri="{9D8B030D-6E8A-4147-A177-3AD203B41FA5}">
                      <a16:colId xmlns:a16="http://schemas.microsoft.com/office/drawing/2014/main" val="3348942029"/>
                    </a:ext>
                  </a:extLst>
                </a:gridCol>
                <a:gridCol w="4576340">
                  <a:extLst>
                    <a:ext uri="{9D8B030D-6E8A-4147-A177-3AD203B41FA5}">
                      <a16:colId xmlns:a16="http://schemas.microsoft.com/office/drawing/2014/main" val="642054072"/>
                    </a:ext>
                  </a:extLst>
                </a:gridCol>
              </a:tblGrid>
              <a:tr h="388325">
                <a:tc>
                  <a:txBody>
                    <a:bodyPr/>
                    <a:lstStyle/>
                    <a:p>
                      <a:r>
                        <a:rPr lang="en-SG" sz="2000" dirty="0"/>
                        <a:t>TASK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MEMBER ALLOCATION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7214"/>
                  </a:ext>
                </a:extLst>
              </a:tr>
              <a:tr h="699140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</a:rPr>
                        <a:t>Design (Technical Documents)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SD (Login, Heatmap, BLR)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  <a:p>
                      <a:r>
                        <a:rPr lang="en-SG" sz="2000" dirty="0">
                          <a:latin typeface="Corbel (Body)"/>
                        </a:rPr>
                        <a:t>Britt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334220"/>
                  </a:ext>
                </a:extLst>
              </a:tr>
              <a:tr h="1549249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  <a:cs typeface="Arial" panose="020B0604020202020204" pitchFamily="34" charset="0"/>
                        </a:rPr>
                        <a:t>Programming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Top K Companions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Breakdown by year and gender</a:t>
                      </a:r>
                      <a:endParaRPr lang="en-SG" sz="2000" b="0" dirty="0"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Top K Popular Places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UI (Login, Home, Form pages)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Top K next places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  <a:p>
                      <a:r>
                        <a:rPr lang="en-SG" sz="2000" dirty="0">
                          <a:latin typeface="Corbel (Body)"/>
                        </a:rPr>
                        <a:t>Chris, David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dirty="0">
                          <a:latin typeface="Corbel (Body)"/>
                        </a:rPr>
                        <a:t>Chris, David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Colin, Zheng Ren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Colin, Zheng Ren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Colin, Zheng 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55955"/>
                  </a:ext>
                </a:extLst>
              </a:tr>
              <a:tr h="998207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</a:rPr>
                        <a:t>Test Cases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Breakdown by year and gender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Top K popular places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Top K companions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Top K next places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  <a:p>
                      <a:r>
                        <a:rPr lang="en-SG" sz="2000" dirty="0">
                          <a:latin typeface="Corbel (Body)"/>
                        </a:rPr>
                        <a:t>David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David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Chris</a:t>
                      </a:r>
                    </a:p>
                    <a:p>
                      <a:r>
                        <a:rPr lang="en-SG" sz="2000" dirty="0">
                          <a:latin typeface="Corbel (Body)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132745"/>
                  </a:ext>
                </a:extLst>
              </a:tr>
              <a:tr h="32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1" dirty="0">
                          <a:latin typeface="+mj-lt"/>
                        </a:rPr>
                        <a:t>Planning, Updates, Admin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0" dirty="0">
                          <a:latin typeface="+mj-lt"/>
                        </a:rPr>
                        <a:t>PM Review 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Everyone</a:t>
                      </a:r>
                      <a:br>
                        <a:rPr lang="en-SG" sz="2000" dirty="0">
                          <a:latin typeface="Corbel (Body)"/>
                        </a:rPr>
                      </a:br>
                      <a:r>
                        <a:rPr lang="en-SG" sz="2000" dirty="0">
                          <a:latin typeface="Corbel (Body)"/>
                        </a:rPr>
                        <a:t>Britt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076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14A635-B024-4DD3-B067-EF9B0DECAF26}"/>
              </a:ext>
            </a:extLst>
          </p:cNvPr>
          <p:cNvSpPr/>
          <p:nvPr/>
        </p:nvSpPr>
        <p:spPr>
          <a:xfrm>
            <a:off x="219920" y="1219200"/>
            <a:ext cx="1610436" cy="1566531"/>
          </a:xfrm>
          <a:prstGeom prst="roundRect">
            <a:avLst/>
          </a:prstGeom>
          <a:blipFill dpi="0" rotWithShape="1">
            <a:blip r:embed="rId2"/>
            <a:srcRect/>
            <a:stretch>
              <a:fillRect t="-17000" b="-57000"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EF340-27C0-488A-A36E-E981A1DEE00F}"/>
              </a:ext>
            </a:extLst>
          </p:cNvPr>
          <p:cNvSpPr txBox="1"/>
          <p:nvPr/>
        </p:nvSpPr>
        <p:spPr>
          <a:xfrm>
            <a:off x="283056" y="2859499"/>
            <a:ext cx="1484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PM: BRITTANY</a:t>
            </a:r>
          </a:p>
        </p:txBody>
      </p:sp>
    </p:spTree>
    <p:extLst>
      <p:ext uri="{BB962C8B-B14F-4D97-AF65-F5344CB8AC3E}">
        <p14:creationId xmlns:p14="http://schemas.microsoft.com/office/powerpoint/2010/main" val="83236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20" y="136857"/>
            <a:ext cx="3615102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Iteration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26645-B988-4D40-9A2F-2C9C1355B284}"/>
              </a:ext>
            </a:extLst>
          </p:cNvPr>
          <p:cNvSpPr txBox="1"/>
          <p:nvPr/>
        </p:nvSpPr>
        <p:spPr>
          <a:xfrm>
            <a:off x="3835022" y="136857"/>
            <a:ext cx="2812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Start Date: 9/10/2017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End Date: 22/10/2017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Minutes Taker: Colin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132F6E-9600-4583-AF68-E1028C201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874443"/>
              </p:ext>
            </p:extLst>
          </p:nvPr>
        </p:nvGraphicFramePr>
        <p:xfrm>
          <a:off x="2279829" y="1390645"/>
          <a:ext cx="9152680" cy="3810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76340">
                  <a:extLst>
                    <a:ext uri="{9D8B030D-6E8A-4147-A177-3AD203B41FA5}">
                      <a16:colId xmlns:a16="http://schemas.microsoft.com/office/drawing/2014/main" val="3348942029"/>
                    </a:ext>
                  </a:extLst>
                </a:gridCol>
                <a:gridCol w="4576340">
                  <a:extLst>
                    <a:ext uri="{9D8B030D-6E8A-4147-A177-3AD203B41FA5}">
                      <a16:colId xmlns:a16="http://schemas.microsoft.com/office/drawing/2014/main" val="642054072"/>
                    </a:ext>
                  </a:extLst>
                </a:gridCol>
              </a:tblGrid>
              <a:tr h="388325">
                <a:tc>
                  <a:txBody>
                    <a:bodyPr/>
                    <a:lstStyle/>
                    <a:p>
                      <a:r>
                        <a:rPr lang="en-SG" sz="2000" dirty="0"/>
                        <a:t>TASK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MEMBER ALLOCATION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7214"/>
                  </a:ext>
                </a:extLst>
              </a:tr>
              <a:tr h="699140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</a:rPr>
                        <a:t>Design (Technical Documents)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Update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  <a:p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334220"/>
                  </a:ext>
                </a:extLst>
              </a:tr>
              <a:tr h="550550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  <a:cs typeface="Arial" panose="020B0604020202020204" pitchFamily="34" charset="0"/>
                        </a:rPr>
                        <a:t>Programming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Heatmap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Automatic Group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55955"/>
                  </a:ext>
                </a:extLst>
              </a:tr>
              <a:tr h="998207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</a:rPr>
                        <a:t>Test Cases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Heatmap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Automatic Group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13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1" dirty="0">
                          <a:latin typeface="+mj-lt"/>
                        </a:rPr>
                        <a:t>Planning, Updates, Admin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000" b="0" dirty="0">
                          <a:latin typeface="+mj-lt"/>
                        </a:rPr>
                        <a:t>Demo 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  <a:p>
                      <a:r>
                        <a:rPr lang="en-SG" sz="2000" dirty="0">
                          <a:latin typeface="Corbel (Body)"/>
                        </a:rPr>
                        <a:t>Everyone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076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14A635-B024-4DD3-B067-EF9B0DECAF26}"/>
              </a:ext>
            </a:extLst>
          </p:cNvPr>
          <p:cNvSpPr/>
          <p:nvPr/>
        </p:nvSpPr>
        <p:spPr>
          <a:xfrm>
            <a:off x="219920" y="1219200"/>
            <a:ext cx="1610436" cy="1566531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EF340-27C0-488A-A36E-E981A1DEE00F}"/>
              </a:ext>
            </a:extLst>
          </p:cNvPr>
          <p:cNvSpPr txBox="1"/>
          <p:nvPr/>
        </p:nvSpPr>
        <p:spPr>
          <a:xfrm>
            <a:off x="283056" y="2859499"/>
            <a:ext cx="1484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PM: DAVID</a:t>
            </a:r>
          </a:p>
        </p:txBody>
      </p:sp>
    </p:spTree>
    <p:extLst>
      <p:ext uri="{BB962C8B-B14F-4D97-AF65-F5344CB8AC3E}">
        <p14:creationId xmlns:p14="http://schemas.microsoft.com/office/powerpoint/2010/main" val="66347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563F2-D41B-4121-9A40-3205A5B5CB9D}"/>
              </a:ext>
            </a:extLst>
          </p:cNvPr>
          <p:cNvSpPr txBox="1"/>
          <p:nvPr/>
        </p:nvSpPr>
        <p:spPr>
          <a:xfrm>
            <a:off x="219920" y="136857"/>
            <a:ext cx="3615102" cy="1015663"/>
          </a:xfrm>
          <a:prstGeom prst="rect">
            <a:avLst/>
          </a:prstGeom>
          <a:solidFill>
            <a:srgbClr val="8064A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SG" sz="6000" dirty="0">
                <a:latin typeface="Arial" panose="020B0604020202020204" pitchFamily="34" charset="0"/>
                <a:cs typeface="Arial" panose="020B0604020202020204" pitchFamily="34" charset="0"/>
              </a:rPr>
              <a:t>Iteration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26645-B988-4D40-9A2F-2C9C1355B284}"/>
              </a:ext>
            </a:extLst>
          </p:cNvPr>
          <p:cNvSpPr txBox="1"/>
          <p:nvPr/>
        </p:nvSpPr>
        <p:spPr>
          <a:xfrm>
            <a:off x="3835022" y="136857"/>
            <a:ext cx="3613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Start Date: 23/10/2017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End Date: 5/11/2017</a:t>
            </a:r>
          </a:p>
          <a:p>
            <a:r>
              <a:rPr lang="en-SG" sz="2000" dirty="0">
                <a:latin typeface="+mj-lt"/>
                <a:cs typeface="Arial" panose="020B0604020202020204" pitchFamily="34" charset="0"/>
              </a:rPr>
              <a:t>Minutes Taker: Zheng Ren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132F6E-9600-4583-AF68-E1028C201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971109"/>
              </p:ext>
            </p:extLst>
          </p:nvPr>
        </p:nvGraphicFramePr>
        <p:xfrm>
          <a:off x="2279829" y="1390645"/>
          <a:ext cx="9152680" cy="3718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576340">
                  <a:extLst>
                    <a:ext uri="{9D8B030D-6E8A-4147-A177-3AD203B41FA5}">
                      <a16:colId xmlns:a16="http://schemas.microsoft.com/office/drawing/2014/main" val="3348942029"/>
                    </a:ext>
                  </a:extLst>
                </a:gridCol>
                <a:gridCol w="4576340">
                  <a:extLst>
                    <a:ext uri="{9D8B030D-6E8A-4147-A177-3AD203B41FA5}">
                      <a16:colId xmlns:a16="http://schemas.microsoft.com/office/drawing/2014/main" val="642054072"/>
                    </a:ext>
                  </a:extLst>
                </a:gridCol>
              </a:tblGrid>
              <a:tr h="388325">
                <a:tc>
                  <a:txBody>
                    <a:bodyPr/>
                    <a:lstStyle/>
                    <a:p>
                      <a:r>
                        <a:rPr lang="en-SG" sz="2000" dirty="0"/>
                        <a:t>TASK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/>
                        <a:t>MEMBER ALLOCATION</a:t>
                      </a:r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697214"/>
                  </a:ext>
                </a:extLst>
              </a:tr>
              <a:tr h="550550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  <a:cs typeface="Arial" panose="020B0604020202020204" pitchFamily="34" charset="0"/>
                        </a:rPr>
                        <a:t>Programming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Bootstrap Update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JSON Login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  <a:cs typeface="Arial" panose="020B0604020202020204" pitchFamily="34" charset="0"/>
                        </a:rPr>
                        <a:t>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355955"/>
                  </a:ext>
                </a:extLst>
              </a:tr>
              <a:tr h="998207">
                <a:tc>
                  <a:txBody>
                    <a:bodyPr/>
                    <a:lstStyle/>
                    <a:p>
                      <a:r>
                        <a:rPr lang="en-SG" sz="2000" b="1" dirty="0">
                          <a:latin typeface="+mj-lt"/>
                        </a:rPr>
                        <a:t>Test Cases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Heatmap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Automatic Group Detection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SG" sz="2000" b="0" dirty="0">
                          <a:latin typeface="+mj-lt"/>
                        </a:rPr>
                        <a:t>Regression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2000" dirty="0">
                        <a:latin typeface="Corbel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13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000" b="1" dirty="0">
                          <a:latin typeface="+mj-lt"/>
                        </a:rPr>
                        <a:t>Planning, Updates, Admin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sz="2000" b="0" dirty="0">
                          <a:latin typeface="+mj-lt"/>
                        </a:rPr>
                        <a:t>Prepare for UAT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000" dirty="0">
                          <a:latin typeface="Corbel (Body)"/>
                        </a:rPr>
                        <a:t>Everyone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54076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A14A635-B024-4DD3-B067-EF9B0DECAF26}"/>
              </a:ext>
            </a:extLst>
          </p:cNvPr>
          <p:cNvSpPr/>
          <p:nvPr/>
        </p:nvSpPr>
        <p:spPr>
          <a:xfrm>
            <a:off x="219920" y="1219200"/>
            <a:ext cx="1610436" cy="1566531"/>
          </a:xfrm>
          <a:prstGeom prst="round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EF340-27C0-488A-A36E-E981A1DEE00F}"/>
              </a:ext>
            </a:extLst>
          </p:cNvPr>
          <p:cNvSpPr txBox="1"/>
          <p:nvPr/>
        </p:nvSpPr>
        <p:spPr>
          <a:xfrm>
            <a:off x="283055" y="2859499"/>
            <a:ext cx="1805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+mj-lt"/>
                <a:cs typeface="Arial" panose="020B0604020202020204" pitchFamily="34" charset="0"/>
              </a:rPr>
              <a:t>PM: CHRISTOPHER</a:t>
            </a:r>
          </a:p>
        </p:txBody>
      </p:sp>
    </p:spTree>
    <p:extLst>
      <p:ext uri="{BB962C8B-B14F-4D97-AF65-F5344CB8AC3E}">
        <p14:creationId xmlns:p14="http://schemas.microsoft.com/office/powerpoint/2010/main" val="314896745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1700</TotalTime>
  <Words>1245</Words>
  <Application>Microsoft Office PowerPoint</Application>
  <PresentationFormat>Widescreen</PresentationFormat>
  <Paragraphs>491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Corbel (Body)</vt:lpstr>
      <vt:lpstr>MS PGothic</vt:lpstr>
      <vt:lpstr>Arial</vt:lpstr>
      <vt:lpstr>Calibri</vt:lpstr>
      <vt:lpstr>Corbel</vt:lpstr>
      <vt:lpstr>Tahoma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 Goh</dc:creator>
  <cp:lastModifiedBy>Brittany Goh</cp:lastModifiedBy>
  <cp:revision>96</cp:revision>
  <dcterms:created xsi:type="dcterms:W3CDTF">2017-10-01T03:24:01Z</dcterms:created>
  <dcterms:modified xsi:type="dcterms:W3CDTF">2017-10-04T15:56:52Z</dcterms:modified>
</cp:coreProperties>
</file>